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Ex1.xml" ContentType="application/vnd.ms-office.chartex+xml"/>
  <Override PartName="/ppt/charts/style1.xml" ContentType="application/vnd.ms-office.chartstyle+xml"/>
  <Override PartName="/ppt/charts/colors1.xml" ContentType="application/vnd.ms-office.chartcolorstyle+xml"/>
  <Override PartName="/ppt/charts/chart1.xml" ContentType="application/vnd.openxmlformats-officedocument.drawingml.chart+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2" r:id="rId1"/>
  </p:sldMasterIdLst>
  <p:notesMasterIdLst>
    <p:notesMasterId r:id="rId24"/>
  </p:notesMasterIdLst>
  <p:handoutMasterIdLst>
    <p:handoutMasterId r:id="rId25"/>
  </p:handoutMasterIdLst>
  <p:sldIdLst>
    <p:sldId id="472" r:id="rId2"/>
    <p:sldId id="670" r:id="rId3"/>
    <p:sldId id="674" r:id="rId4"/>
    <p:sldId id="671" r:id="rId5"/>
    <p:sldId id="710" r:id="rId6"/>
    <p:sldId id="701" r:id="rId7"/>
    <p:sldId id="702" r:id="rId8"/>
    <p:sldId id="703" r:id="rId9"/>
    <p:sldId id="704" r:id="rId10"/>
    <p:sldId id="694" r:id="rId11"/>
    <p:sldId id="709" r:id="rId12"/>
    <p:sldId id="711" r:id="rId13"/>
    <p:sldId id="705" r:id="rId14"/>
    <p:sldId id="697" r:id="rId15"/>
    <p:sldId id="699" r:id="rId16"/>
    <p:sldId id="700" r:id="rId17"/>
    <p:sldId id="677" r:id="rId18"/>
    <p:sldId id="683" r:id="rId19"/>
    <p:sldId id="712" r:id="rId20"/>
    <p:sldId id="690" r:id="rId21"/>
    <p:sldId id="630" r:id="rId22"/>
    <p:sldId id="62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epiker" initials="F" lastIdx="4" clrIdx="0">
    <p:extLst>
      <p:ext uri="{19B8F6BF-5375-455C-9EA6-DF929625EA0E}">
        <p15:presenceInfo xmlns:p15="http://schemas.microsoft.com/office/powerpoint/2012/main" userId="Freepik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4600"/>
    <a:srgbClr val="006446"/>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45" autoAdjust="0"/>
    <p:restoredTop sz="96532" autoAdjust="0"/>
  </p:normalViewPr>
  <p:slideViewPr>
    <p:cSldViewPr snapToGrid="0" snapToObjects="1">
      <p:cViewPr>
        <p:scale>
          <a:sx n="100" d="100"/>
          <a:sy n="100" d="100"/>
        </p:scale>
        <p:origin x="510" y="4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87" d="100"/>
          <a:sy n="87" d="100"/>
        </p:scale>
        <p:origin x="29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Ex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spc="100" baseline="0">
              <a:solidFill>
                <a:schemeClr val="dk1"/>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view3D>
      <c:rotX val="15"/>
      <c:rotY val="2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surface3DChart>
        <c:wireframe val="0"/>
        <c:ser>
          <c:idx val="0"/>
          <c:order val="0"/>
          <c:tx>
            <c:strRef>
              <c:f>Sheet1!$B$1</c:f>
              <c:strCache>
                <c:ptCount val="1"/>
                <c:pt idx="0">
                  <c:v>Series 1</c:v>
                </c:pt>
              </c:strCache>
            </c:strRef>
          </c:tx>
          <c:spPr>
            <a:solidFill>
              <a:schemeClr val="accent1"/>
            </a:solidFill>
            <a:ln/>
            <a:effectLst/>
            <a:sp3d/>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004-46C3-8C13-5B157DE0F5F6}"/>
            </c:ext>
          </c:extLst>
        </c:ser>
        <c:ser>
          <c:idx val="1"/>
          <c:order val="1"/>
          <c:tx>
            <c:strRef>
              <c:f>Sheet1!$C$1</c:f>
              <c:strCache>
                <c:ptCount val="1"/>
                <c:pt idx="0">
                  <c:v>Series 2</c:v>
                </c:pt>
              </c:strCache>
            </c:strRef>
          </c:tx>
          <c:spPr>
            <a:solidFill>
              <a:schemeClr val="accent2"/>
            </a:solidFill>
            <a:ln/>
            <a:effectLst/>
            <a:sp3d/>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004-46C3-8C13-5B157DE0F5F6}"/>
            </c:ext>
          </c:extLst>
        </c:ser>
        <c:ser>
          <c:idx val="2"/>
          <c:order val="2"/>
          <c:tx>
            <c:strRef>
              <c:f>Sheet1!$D$1</c:f>
              <c:strCache>
                <c:ptCount val="1"/>
                <c:pt idx="0">
                  <c:v>Series 3</c:v>
                </c:pt>
              </c:strCache>
            </c:strRef>
          </c:tx>
          <c:spPr>
            <a:solidFill>
              <a:schemeClr val="accent3"/>
            </a:solidFill>
            <a:ln/>
            <a:effectLst/>
            <a:sp3d/>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004-46C3-8C13-5B157DE0F5F6}"/>
            </c:ext>
          </c:extLst>
        </c:ser>
        <c:bandFmts>
          <c:bandFmt>
            <c:idx val="0"/>
            <c:spPr>
              <a:solidFill>
                <a:schemeClr val="accent1"/>
              </a:solidFill>
              <a:ln/>
              <a:effectLst/>
              <a:sp3d/>
            </c:spPr>
          </c:bandFmt>
          <c:bandFmt>
            <c:idx val="1"/>
            <c:spPr>
              <a:solidFill>
                <a:schemeClr val="accent1"/>
              </a:solidFill>
              <a:ln/>
              <a:effectLst/>
              <a:sp3d/>
            </c:spPr>
          </c:bandFmt>
          <c:bandFmt>
            <c:idx val="2"/>
            <c:spPr>
              <a:solidFill>
                <a:schemeClr val="accent1"/>
              </a:solidFill>
              <a:ln/>
              <a:effectLst/>
              <a:sp3d/>
            </c:spPr>
          </c:bandFmt>
          <c:bandFmt>
            <c:idx val="3"/>
            <c:spPr>
              <a:solidFill>
                <a:schemeClr val="accent1"/>
              </a:solidFill>
              <a:ln/>
              <a:effectLst/>
              <a:sp3d/>
            </c:spPr>
          </c:bandFmt>
          <c:bandFmt>
            <c:idx val="4"/>
            <c:spPr>
              <a:solidFill>
                <a:schemeClr val="tx1"/>
              </a:solidFill>
              <a:ln/>
              <a:effectLst/>
              <a:sp3d/>
            </c:spPr>
          </c:bandFmt>
          <c:bandFmt>
            <c:idx val="5"/>
            <c:spPr>
              <a:solidFill>
                <a:schemeClr val="tx1">
                  <a:lumMod val="75000"/>
                  <a:lumOff val="25000"/>
                </a:schemeClr>
              </a:solidFill>
              <a:ln/>
              <a:effectLst/>
              <a:sp3d/>
            </c:spPr>
          </c:bandFmt>
          <c:bandFmt>
            <c:idx val="6"/>
            <c:spPr>
              <a:solidFill>
                <a:schemeClr val="accent1"/>
              </a:solidFill>
              <a:ln/>
              <a:effectLst/>
              <a:sp3d/>
            </c:spPr>
          </c:bandFmt>
          <c:bandFmt>
            <c:idx val="7"/>
            <c:spPr>
              <a:solidFill>
                <a:schemeClr val="accent1">
                  <a:lumMod val="75000"/>
                </a:schemeClr>
              </a:solidFill>
              <a:ln/>
              <a:effectLst/>
              <a:sp3d/>
            </c:spPr>
          </c:bandFmt>
          <c:bandFmt>
            <c:idx val="8"/>
            <c:spPr>
              <a:solidFill>
                <a:schemeClr val="accent1">
                  <a:lumMod val="50000"/>
                </a:schemeClr>
              </a:solidFill>
              <a:ln/>
              <a:effectLst/>
              <a:sp3d/>
            </c:spPr>
          </c:bandFmt>
          <c:bandFmt>
            <c:idx val="9"/>
            <c:spPr>
              <a:solidFill>
                <a:schemeClr val="bg1">
                  <a:lumMod val="75000"/>
                </a:schemeClr>
              </a:solidFill>
              <a:ln/>
              <a:effectLst/>
              <a:sp3d/>
            </c:spPr>
          </c:bandFmt>
          <c:bandFmt>
            <c:idx val="10"/>
            <c:spPr>
              <a:solidFill>
                <a:schemeClr val="accent5">
                  <a:lumMod val="60000"/>
                </a:schemeClr>
              </a:solidFill>
              <a:ln/>
              <a:effectLst/>
              <a:sp3d/>
            </c:spPr>
          </c:bandFmt>
          <c:bandFmt>
            <c:idx val="11"/>
            <c:spPr>
              <a:solidFill>
                <a:schemeClr val="accent6">
                  <a:lumMod val="60000"/>
                </a:schemeClr>
              </a:solidFill>
              <a:ln/>
              <a:effectLst/>
              <a:sp3d/>
            </c:spPr>
          </c:bandFmt>
          <c:bandFmt>
            <c:idx val="12"/>
            <c:spPr>
              <a:solidFill>
                <a:schemeClr val="accent1">
                  <a:lumMod val="80000"/>
                  <a:lumOff val="20000"/>
                </a:schemeClr>
              </a:solidFill>
              <a:ln/>
              <a:effectLst/>
              <a:sp3d/>
            </c:spPr>
          </c:bandFmt>
          <c:bandFmt>
            <c:idx val="13"/>
            <c:spPr>
              <a:solidFill>
                <a:schemeClr val="accent2">
                  <a:lumMod val="80000"/>
                  <a:lumOff val="20000"/>
                </a:schemeClr>
              </a:solidFill>
              <a:ln/>
              <a:effectLst/>
              <a:sp3d/>
            </c:spPr>
          </c:bandFmt>
          <c:bandFmt>
            <c:idx val="14"/>
            <c:spPr>
              <a:solidFill>
                <a:schemeClr val="accent3">
                  <a:lumMod val="80000"/>
                  <a:lumOff val="20000"/>
                </a:schemeClr>
              </a:solidFill>
              <a:ln/>
              <a:effectLst/>
              <a:sp3d/>
            </c:spPr>
          </c:bandFmt>
        </c:bandFmts>
        <c:axId val="717279368"/>
        <c:axId val="717270512"/>
        <c:axId val="725437400"/>
      </c:surface3DChart>
      <c:catAx>
        <c:axId val="71727936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baseline="0">
                <a:solidFill>
                  <a:schemeClr val="dk1"/>
                </a:solidFill>
                <a:latin typeface="+mn-lt"/>
                <a:ea typeface="+mn-ea"/>
                <a:cs typeface="+mn-cs"/>
              </a:defRPr>
            </a:pPr>
            <a:endParaRPr lang="en-US"/>
          </a:p>
        </c:txPr>
        <c:crossAx val="717270512"/>
        <c:crosses val="autoZero"/>
        <c:auto val="1"/>
        <c:lblAlgn val="ctr"/>
        <c:lblOffset val="100"/>
        <c:noMultiLvlLbl val="0"/>
      </c:catAx>
      <c:valAx>
        <c:axId val="71727051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baseline="0">
                <a:solidFill>
                  <a:schemeClr val="dk1"/>
                </a:solidFill>
                <a:latin typeface="+mn-lt"/>
                <a:ea typeface="+mn-ea"/>
                <a:cs typeface="+mn-cs"/>
              </a:defRPr>
            </a:pPr>
            <a:endParaRPr lang="en-US"/>
          </a:p>
        </c:txPr>
        <c:crossAx val="717279368"/>
        <c:crosses val="autoZero"/>
        <c:crossBetween val="midCat"/>
      </c:valAx>
      <c:serAx>
        <c:axId val="725437400"/>
        <c:scaling>
          <c:orientation val="minMax"/>
        </c:scaling>
        <c:delete val="0"/>
        <c:axPos val="b"/>
        <c:majorTickMark val="out"/>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baseline="0">
                <a:solidFill>
                  <a:schemeClr val="dk1"/>
                </a:solidFill>
                <a:latin typeface="+mn-lt"/>
                <a:ea typeface="+mn-ea"/>
                <a:cs typeface="+mn-cs"/>
              </a:defRPr>
            </a:pPr>
            <a:endParaRPr lang="en-US"/>
          </a:p>
        </c:txPr>
        <c:crossAx val="717270512"/>
        <c:crosses val="autoZero"/>
      </c:serAx>
      <c:spPr>
        <a:noFill/>
        <a:ln>
          <a:noFill/>
        </a:ln>
        <a:effectLst/>
      </c:spPr>
    </c:plotArea>
    <c:legend>
      <c:legendPos val="b"/>
      <c:overlay val="0"/>
      <c:spPr>
        <a:noFill/>
        <a:ln>
          <a:noFill/>
        </a:ln>
        <a:effectLst/>
      </c:spPr>
      <c:txPr>
        <a:bodyPr rot="0" spcFirstLastPara="1" vertOverflow="ellipsis" vert="horz" wrap="square" anchor="ctr" anchorCtr="1"/>
        <a:lstStyle/>
        <a:p>
          <a:pPr rtl="0">
            <a:defRPr sz="1197" b="0" i="0" u="none" strike="noStrike" baseline="0">
              <a:solidFill>
                <a:schemeClr val="dk1"/>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solidFill>
      <a:schemeClr val="lt1"/>
    </a:solidFill>
    <a:ln w="12700" cap="flat" cmpd="sng" algn="ctr">
      <a:solidFill>
        <a:schemeClr val="accent1"/>
      </a:solidFill>
      <a:prstDash val="solid"/>
      <a:miter lim="800000"/>
    </a:ln>
    <a:effectLst/>
  </c:spPr>
  <c:txPr>
    <a:bodyPr/>
    <a:lstStyle/>
    <a:p>
      <a:pPr>
        <a:defRPr>
          <a:solidFill>
            <a:schemeClr val="dk1"/>
          </a:solidFill>
          <a:latin typeface="+mn-lt"/>
          <a:ea typeface="+mn-ea"/>
          <a:cs typeface="+mn-cs"/>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F91-4BBF-8413-4FFFBDFA12D1}"/>
            </c:ext>
          </c:extLst>
        </c:ser>
        <c:ser>
          <c:idx val="1"/>
          <c:order val="1"/>
          <c:tx>
            <c:strRef>
              <c:f>Sheet1!$C$1</c:f>
              <c:strCache>
                <c:ptCount val="1"/>
                <c:pt idx="0">
                  <c:v>Series 2</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F91-4BBF-8413-4FFFBDFA12D1}"/>
            </c:ext>
          </c:extLst>
        </c:ser>
        <c:ser>
          <c:idx val="2"/>
          <c:order val="2"/>
          <c:tx>
            <c:strRef>
              <c:f>Sheet1!$D$1</c:f>
              <c:strCache>
                <c:ptCount val="1"/>
                <c:pt idx="0">
                  <c:v>Series 3</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F91-4BBF-8413-4FFFBDFA12D1}"/>
            </c:ext>
          </c:extLst>
        </c:ser>
        <c:dLbls>
          <c:showLegendKey val="0"/>
          <c:showVal val="0"/>
          <c:showCatName val="0"/>
          <c:showSerName val="0"/>
          <c:showPercent val="0"/>
          <c:showBubbleSize val="0"/>
        </c:dLbls>
        <c:gapWidth val="182"/>
        <c:axId val="565953392"/>
        <c:axId val="565958968"/>
      </c:barChart>
      <c:catAx>
        <c:axId val="5659533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958968"/>
        <c:crosses val="autoZero"/>
        <c:auto val="1"/>
        <c:lblAlgn val="ctr"/>
        <c:lblOffset val="100"/>
        <c:noMultiLvlLbl val="0"/>
      </c:catAx>
      <c:valAx>
        <c:axId val="56595896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659533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Sheet1!$A$2:$A$5</cx:f>
        <cx:lvl ptCount="4">
          <cx:pt idx="0">Category 1</cx:pt>
          <cx:pt idx="1">Category 2</cx:pt>
          <cx:pt idx="2">Category 3</cx:pt>
          <cx:pt idx="3">Category 4</cx:pt>
        </cx:lvl>
      </cx:strDim>
      <cx:numDim type="val">
        <cx:f>Sheet1!$B$2:$B$5</cx:f>
        <cx:lvl ptCount="4" formatCode="General">
          <cx:pt idx="0">4.2999999999999998</cx:pt>
          <cx:pt idx="1">2.5</cx:pt>
          <cx:pt idx="2">3.5</cx:pt>
          <cx:pt idx="3">4.5</cx:pt>
        </cx:lvl>
      </cx:numDim>
    </cx:data>
    <cx:data id="1">
      <cx:strDim type="cat">
        <cx:f>Sheet1!$A$2:$A$5</cx:f>
        <cx:lvl ptCount="4">
          <cx:pt idx="0">Category 1</cx:pt>
          <cx:pt idx="1">Category 2</cx:pt>
          <cx:pt idx="2">Category 3</cx:pt>
          <cx:pt idx="3">Category 4</cx:pt>
        </cx:lvl>
      </cx:strDim>
      <cx:numDim type="val">
        <cx:f>Sheet1!$C$2:$C$5</cx:f>
        <cx:lvl ptCount="4" formatCode="General">
          <cx:pt idx="0">2.3999999999999999</cx:pt>
          <cx:pt idx="1">4.4000000000000004</cx:pt>
          <cx:pt idx="2">1.8</cx:pt>
          <cx:pt idx="3">2.7999999999999998</cx:pt>
        </cx:lvl>
      </cx:numDim>
    </cx:data>
    <cx:data id="2">
      <cx:strDim type="cat">
        <cx:f>Sheet1!$A$2:$A$5</cx:f>
        <cx:lvl ptCount="4">
          <cx:pt idx="0">Category 1</cx:pt>
          <cx:pt idx="1">Category 2</cx:pt>
          <cx:pt idx="2">Category 3</cx:pt>
          <cx:pt idx="3">Category 4</cx:pt>
        </cx:lvl>
      </cx:strDim>
      <cx:numDim type="val">
        <cx:f>Sheet1!$D$2:$D$5</cx:f>
        <cx:lvl ptCount="4" formatCode="General">
          <cx:pt idx="0">2</cx:pt>
          <cx:pt idx="1">2</cx:pt>
          <cx:pt idx="2">3</cx:pt>
          <cx:pt idx="3">5</cx:pt>
        </cx:lvl>
      </cx:numDim>
    </cx:data>
  </cx:chartData>
  <cx:chart>
    <cx:title pos="t" align="ctr" overlay="0">
      <cx:tx>
        <cx:txData>
          <cx:v>Chart Title</cx:v>
        </cx:txData>
      </cx:tx>
      <cx:txPr>
        <a:bodyPr spcFirstLastPara="1" vertOverflow="ellipsis" horzOverflow="overflow" wrap="square" lIns="0" tIns="0" rIns="0" bIns="0" anchor="ctr" anchorCtr="1"/>
        <a:lstStyle/>
        <a:p>
          <a:pPr algn="ctr" rtl="0">
            <a:defRPr>
              <a:latin typeface="Roboto Slab" pitchFamily="2" charset="0"/>
              <a:ea typeface="Roboto Slab" pitchFamily="2" charset="0"/>
              <a:cs typeface="Roboto Slab" pitchFamily="2" charset="0"/>
            </a:defRPr>
          </a:pPr>
          <a:r>
            <a:rPr lang="en-US" sz="1862" b="0" i="0" u="none" strike="noStrike" baseline="0">
              <a:solidFill>
                <a:srgbClr val="000000">
                  <a:lumMod val="65000"/>
                  <a:lumOff val="35000"/>
                </a:srgbClr>
              </a:solidFill>
              <a:latin typeface="Roboto Slab" pitchFamily="2" charset="0"/>
              <a:ea typeface="Roboto Slab" pitchFamily="2" charset="0"/>
            </a:rPr>
            <a:t>Chart Title</a:t>
          </a:r>
        </a:p>
      </cx:txPr>
    </cx:title>
    <cx:plotArea>
      <cx:plotAreaRegion>
        <cx:series layoutId="waterfall" uniqueId="{249151C7-35EB-43A1-91E4-C395C63BE9E4}" formatIdx="0">
          <cx:tx>
            <cx:txData>
              <cx:f>Sheet1!$B$1</cx:f>
              <cx:v>Series 1</cx:v>
            </cx:txData>
          </cx:tx>
          <cx:spPr>
            <a:solidFill>
              <a:schemeClr val="accent1"/>
            </a:solidFill>
          </cx:spPr>
          <cx:dataId val="0"/>
          <cx:layoutPr>
            <cx:subtotals/>
          </cx:layoutPr>
        </cx:series>
        <cx:series layoutId="waterfall" hidden="1" uniqueId="{ED175A7B-56B6-4885-BF35-FC589871A0EE}" formatIdx="1">
          <cx:tx>
            <cx:txData>
              <cx:f>Sheet1!$C$1</cx:f>
              <cx:v>Series 2</cx:v>
            </cx:txData>
          </cx:tx>
          <cx:dataId val="1"/>
          <cx:layoutPr>
            <cx:subtotals/>
          </cx:layoutPr>
        </cx:series>
        <cx:series layoutId="waterfall" hidden="1" uniqueId="{047C3789-97F4-4452-88BB-67B78D37EBBC}" formatIdx="2">
          <cx:tx>
            <cx:txData>
              <cx:f>Sheet1!$D$1</cx:f>
              <cx:v>Series 3</cx:v>
            </cx:txData>
          </cx:tx>
          <cx:dataId val="2"/>
          <cx:layoutPr>
            <cx:subtotals/>
          </cx:layoutPr>
        </cx:series>
      </cx:plotAreaRegion>
      <cx:axis id="0">
        <cx:catScaling gapWidth="0.5"/>
        <cx:majorGridlines/>
        <cx:tickLabels/>
      </cx:axis>
      <cx:axis id="1">
        <cx:valScaling/>
        <cx:tickLabels/>
      </cx:axis>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400">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tx1">
        <a:lumMod val="65000"/>
        <a:lumOff val="35000"/>
      </a:schemeClr>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9D2CE1B-0954-4D33-AB5F-A7C719F844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573FD09-A43D-4FFC-B6D0-0547FD8F50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B5AFE0E-6A1C-4885-B63C-2DFDC6AB1C79}" type="datetimeFigureOut">
              <a:rPr lang="en-US" smtClean="0"/>
              <a:t>11/27/2019</a:t>
            </a:fld>
            <a:endParaRPr lang="en-US"/>
          </a:p>
        </p:txBody>
      </p:sp>
      <p:sp>
        <p:nvSpPr>
          <p:cNvPr id="4" name="Footer Placeholder 3">
            <a:extLst>
              <a:ext uri="{FF2B5EF4-FFF2-40B4-BE49-F238E27FC236}">
                <a16:creationId xmlns:a16="http://schemas.microsoft.com/office/drawing/2014/main" id="{57CF5188-4104-49A0-8942-88B4848536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8D68E2C-942E-45D8-A73F-D445E117874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AEA61BB-20CE-4FD0-BD5C-E0532AC8E298}" type="slidenum">
              <a:rPr lang="en-US" smtClean="0"/>
              <a:t>‹#›</a:t>
            </a:fld>
            <a:endParaRPr lang="en-US"/>
          </a:p>
        </p:txBody>
      </p:sp>
    </p:spTree>
    <p:extLst>
      <p:ext uri="{BB962C8B-B14F-4D97-AF65-F5344CB8AC3E}">
        <p14:creationId xmlns:p14="http://schemas.microsoft.com/office/powerpoint/2010/main" val="1690456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4EA084-1755-244B-AA1B-DD1CDE75AFEE}" type="datetimeFigureOut">
              <a:rPr lang="en-US" smtClean="0"/>
              <a:t>11/27/2019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581F7C-1D07-BA46-A5B5-F41F280D9362}" type="slidenum">
              <a:rPr lang="en-US" smtClean="0"/>
              <a:t>‹#›</a:t>
            </a:fld>
            <a:endParaRPr lang="en-US"/>
          </a:p>
        </p:txBody>
      </p:sp>
    </p:spTree>
    <p:extLst>
      <p:ext uri="{BB962C8B-B14F-4D97-AF65-F5344CB8AC3E}">
        <p14:creationId xmlns:p14="http://schemas.microsoft.com/office/powerpoint/2010/main" val="104009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CB4D-BD78-4876-A320-98CB78C08573}"/>
              </a:ext>
            </a:extLst>
          </p:cNvPr>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A090CE34-60B9-44E7-AE2A-2A4C479B0FA9}"/>
              </a:ext>
            </a:extLst>
          </p:cNvPr>
          <p:cNvSpPr>
            <a:spLocks noGrp="1"/>
          </p:cNvSpPr>
          <p:nvPr>
            <p:ph type="pic" sz="quarter" idx="11"/>
          </p:nvPr>
        </p:nvSpPr>
        <p:spPr>
          <a:xfrm>
            <a:off x="-466642" y="0"/>
            <a:ext cx="9162885" cy="6858000"/>
          </a:xfrm>
          <a:custGeom>
            <a:avLst/>
            <a:gdLst>
              <a:gd name="connsiteX0" fmla="*/ 0 w 9162885"/>
              <a:gd name="connsiteY0" fmla="*/ 0 h 6858000"/>
              <a:gd name="connsiteX1" fmla="*/ 4770783 w 9162885"/>
              <a:gd name="connsiteY1" fmla="*/ 0 h 6858000"/>
              <a:gd name="connsiteX2" fmla="*/ 9162885 w 9162885"/>
              <a:gd name="connsiteY2" fmla="*/ 6858000 h 6858000"/>
              <a:gd name="connsiteX3" fmla="*/ 4392102 w 916288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162885" h="6858000">
                <a:moveTo>
                  <a:pt x="0" y="0"/>
                </a:moveTo>
                <a:lnTo>
                  <a:pt x="4770783" y="0"/>
                </a:lnTo>
                <a:lnTo>
                  <a:pt x="9162885" y="6858000"/>
                </a:lnTo>
                <a:lnTo>
                  <a:pt x="4392102"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205107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50A1ECBF-AA38-42D0-B3AA-1D65527EF6E9}"/>
              </a:ext>
            </a:extLst>
          </p:cNvPr>
          <p:cNvSpPr>
            <a:spLocks noGrp="1"/>
          </p:cNvSpPr>
          <p:nvPr>
            <p:ph type="pic" sz="quarter" idx="11"/>
          </p:nvPr>
        </p:nvSpPr>
        <p:spPr>
          <a:xfrm>
            <a:off x="752475" y="1671022"/>
            <a:ext cx="10687050" cy="2456478"/>
          </a:xfrm>
          <a:custGeom>
            <a:avLst/>
            <a:gdLst>
              <a:gd name="connsiteX0" fmla="*/ 0 w 10687050"/>
              <a:gd name="connsiteY0" fmla="*/ 0 h 2456478"/>
              <a:gd name="connsiteX1" fmla="*/ 10687050 w 10687050"/>
              <a:gd name="connsiteY1" fmla="*/ 0 h 2456478"/>
              <a:gd name="connsiteX2" fmla="*/ 10687050 w 10687050"/>
              <a:gd name="connsiteY2" fmla="*/ 2456478 h 2456478"/>
              <a:gd name="connsiteX3" fmla="*/ 0 w 10687050"/>
              <a:gd name="connsiteY3" fmla="*/ 2456478 h 2456478"/>
            </a:gdLst>
            <a:ahLst/>
            <a:cxnLst>
              <a:cxn ang="0">
                <a:pos x="connsiteX0" y="connsiteY0"/>
              </a:cxn>
              <a:cxn ang="0">
                <a:pos x="connsiteX1" y="connsiteY1"/>
              </a:cxn>
              <a:cxn ang="0">
                <a:pos x="connsiteX2" y="connsiteY2"/>
              </a:cxn>
              <a:cxn ang="0">
                <a:pos x="connsiteX3" y="connsiteY3"/>
              </a:cxn>
            </a:cxnLst>
            <a:rect l="l" t="t" r="r" b="b"/>
            <a:pathLst>
              <a:path w="10687050" h="2456478">
                <a:moveTo>
                  <a:pt x="0" y="0"/>
                </a:moveTo>
                <a:lnTo>
                  <a:pt x="10687050" y="0"/>
                </a:lnTo>
                <a:lnTo>
                  <a:pt x="10687050" y="2456478"/>
                </a:lnTo>
                <a:lnTo>
                  <a:pt x="0" y="245647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5074287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DC1B0F36-52CC-4C62-BB4D-F6FD67374A16}"/>
              </a:ext>
            </a:extLst>
          </p:cNvPr>
          <p:cNvSpPr>
            <a:spLocks noGrp="1"/>
          </p:cNvSpPr>
          <p:nvPr>
            <p:ph type="pic" sz="quarter" idx="17"/>
          </p:nvPr>
        </p:nvSpPr>
        <p:spPr>
          <a:xfrm>
            <a:off x="463246" y="438527"/>
            <a:ext cx="11265508" cy="5980947"/>
          </a:xfrm>
          <a:custGeom>
            <a:avLst/>
            <a:gdLst>
              <a:gd name="connsiteX0" fmla="*/ 0 w 11265508"/>
              <a:gd name="connsiteY0" fmla="*/ 0 h 5980947"/>
              <a:gd name="connsiteX1" fmla="*/ 11265508 w 11265508"/>
              <a:gd name="connsiteY1" fmla="*/ 0 h 5980947"/>
              <a:gd name="connsiteX2" fmla="*/ 11265508 w 11265508"/>
              <a:gd name="connsiteY2" fmla="*/ 5980947 h 5980947"/>
              <a:gd name="connsiteX3" fmla="*/ 0 w 11265508"/>
              <a:gd name="connsiteY3" fmla="*/ 5980947 h 5980947"/>
            </a:gdLst>
            <a:ahLst/>
            <a:cxnLst>
              <a:cxn ang="0">
                <a:pos x="connsiteX0" y="connsiteY0"/>
              </a:cxn>
              <a:cxn ang="0">
                <a:pos x="connsiteX1" y="connsiteY1"/>
              </a:cxn>
              <a:cxn ang="0">
                <a:pos x="connsiteX2" y="connsiteY2"/>
              </a:cxn>
              <a:cxn ang="0">
                <a:pos x="connsiteX3" y="connsiteY3"/>
              </a:cxn>
            </a:cxnLst>
            <a:rect l="l" t="t" r="r" b="b"/>
            <a:pathLst>
              <a:path w="11265508" h="5980947">
                <a:moveTo>
                  <a:pt x="0" y="0"/>
                </a:moveTo>
                <a:lnTo>
                  <a:pt x="11265508" y="0"/>
                </a:lnTo>
                <a:lnTo>
                  <a:pt x="11265508" y="5980947"/>
                </a:lnTo>
                <a:lnTo>
                  <a:pt x="0" y="5980947"/>
                </a:lnTo>
                <a:close/>
              </a:path>
            </a:pathLst>
          </a:custGeom>
        </p:spPr>
      </p:sp>
    </p:spTree>
    <p:extLst>
      <p:ext uri="{BB962C8B-B14F-4D97-AF65-F5344CB8AC3E}">
        <p14:creationId xmlns:p14="http://schemas.microsoft.com/office/powerpoint/2010/main" val="342754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Full Im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E42EF0FE-1D59-4612-A629-C26FDBB04F9E}"/>
              </a:ext>
            </a:extLst>
          </p:cNvPr>
          <p:cNvSpPr>
            <a:spLocks noGrp="1"/>
          </p:cNvSpPr>
          <p:nvPr>
            <p:ph type="pic" sz="quarter" idx="20"/>
          </p:nvPr>
        </p:nvSpPr>
        <p:spPr>
          <a:xfrm>
            <a:off x="50578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4" name="Picture Placeholder 14">
            <a:extLst>
              <a:ext uri="{FF2B5EF4-FFF2-40B4-BE49-F238E27FC236}">
                <a16:creationId xmlns:a16="http://schemas.microsoft.com/office/drawing/2014/main" id="{A15800C7-D678-4F05-9024-BDA903FD0D52}"/>
              </a:ext>
            </a:extLst>
          </p:cNvPr>
          <p:cNvSpPr>
            <a:spLocks noGrp="1"/>
          </p:cNvSpPr>
          <p:nvPr>
            <p:ph type="pic" sz="quarter" idx="21"/>
          </p:nvPr>
        </p:nvSpPr>
        <p:spPr>
          <a:xfrm>
            <a:off x="84106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
        <p:nvSpPr>
          <p:cNvPr id="6" name="Picture Placeholder 12">
            <a:extLst>
              <a:ext uri="{FF2B5EF4-FFF2-40B4-BE49-F238E27FC236}">
                <a16:creationId xmlns:a16="http://schemas.microsoft.com/office/drawing/2014/main" id="{8917D713-E50D-4286-BE74-F0BF7A5AAB77}"/>
              </a:ext>
            </a:extLst>
          </p:cNvPr>
          <p:cNvSpPr>
            <a:spLocks noGrp="1"/>
          </p:cNvSpPr>
          <p:nvPr>
            <p:ph type="pic" sz="quarter" idx="17"/>
          </p:nvPr>
        </p:nvSpPr>
        <p:spPr>
          <a:xfrm>
            <a:off x="1705053" y="2578100"/>
            <a:ext cx="1955800" cy="1955800"/>
          </a:xfrm>
          <a:custGeom>
            <a:avLst/>
            <a:gdLst>
              <a:gd name="connsiteX0" fmla="*/ 0 w 1712686"/>
              <a:gd name="connsiteY0" fmla="*/ 0 h 1712686"/>
              <a:gd name="connsiteX1" fmla="*/ 1712686 w 1712686"/>
              <a:gd name="connsiteY1" fmla="*/ 0 h 1712686"/>
              <a:gd name="connsiteX2" fmla="*/ 1712686 w 1712686"/>
              <a:gd name="connsiteY2" fmla="*/ 1712686 h 1712686"/>
              <a:gd name="connsiteX3" fmla="*/ 0 w 1712686"/>
              <a:gd name="connsiteY3" fmla="*/ 1712686 h 1712686"/>
            </a:gdLst>
            <a:ahLst/>
            <a:cxnLst>
              <a:cxn ang="0">
                <a:pos x="connsiteX0" y="connsiteY0"/>
              </a:cxn>
              <a:cxn ang="0">
                <a:pos x="connsiteX1" y="connsiteY1"/>
              </a:cxn>
              <a:cxn ang="0">
                <a:pos x="connsiteX2" y="connsiteY2"/>
              </a:cxn>
              <a:cxn ang="0">
                <a:pos x="connsiteX3" y="connsiteY3"/>
              </a:cxn>
            </a:cxnLst>
            <a:rect l="l" t="t" r="r" b="b"/>
            <a:pathLst>
              <a:path w="1712686" h="1712686">
                <a:moveTo>
                  <a:pt x="0" y="0"/>
                </a:moveTo>
                <a:lnTo>
                  <a:pt x="1712686" y="0"/>
                </a:lnTo>
                <a:lnTo>
                  <a:pt x="1712686" y="1712686"/>
                </a:lnTo>
                <a:lnTo>
                  <a:pt x="0" y="1712686"/>
                </a:lnTo>
                <a:close/>
              </a:path>
            </a:pathLst>
          </a:custGeom>
        </p:spPr>
      </p:sp>
    </p:spTree>
    <p:extLst>
      <p:ext uri="{BB962C8B-B14F-4D97-AF65-F5344CB8AC3E}">
        <p14:creationId xmlns:p14="http://schemas.microsoft.com/office/powerpoint/2010/main" val="2385683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4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D97FFA4-7E4E-4DF6-A23A-7621FEE43F8C}"/>
              </a:ext>
            </a:extLst>
          </p:cNvPr>
          <p:cNvSpPr>
            <a:spLocks noGrp="1"/>
          </p:cNvSpPr>
          <p:nvPr>
            <p:ph type="pic" sz="quarter" idx="13"/>
          </p:nvPr>
        </p:nvSpPr>
        <p:spPr>
          <a:xfrm>
            <a:off x="783772" y="1407886"/>
            <a:ext cx="7433129" cy="4042228"/>
          </a:xfrm>
          <a:custGeom>
            <a:avLst/>
            <a:gdLst>
              <a:gd name="connsiteX0" fmla="*/ 0 w 7433129"/>
              <a:gd name="connsiteY0" fmla="*/ 0 h 4042228"/>
              <a:gd name="connsiteX1" fmla="*/ 7433129 w 7433129"/>
              <a:gd name="connsiteY1" fmla="*/ 0 h 4042228"/>
              <a:gd name="connsiteX2" fmla="*/ 7433129 w 7433129"/>
              <a:gd name="connsiteY2" fmla="*/ 4042228 h 4042228"/>
              <a:gd name="connsiteX3" fmla="*/ 0 w 7433129"/>
              <a:gd name="connsiteY3" fmla="*/ 4042228 h 4042228"/>
            </a:gdLst>
            <a:ahLst/>
            <a:cxnLst>
              <a:cxn ang="0">
                <a:pos x="connsiteX0" y="connsiteY0"/>
              </a:cxn>
              <a:cxn ang="0">
                <a:pos x="connsiteX1" y="connsiteY1"/>
              </a:cxn>
              <a:cxn ang="0">
                <a:pos x="connsiteX2" y="connsiteY2"/>
              </a:cxn>
              <a:cxn ang="0">
                <a:pos x="connsiteX3" y="connsiteY3"/>
              </a:cxn>
            </a:cxnLst>
            <a:rect l="l" t="t" r="r" b="b"/>
            <a:pathLst>
              <a:path w="7433129" h="4042228">
                <a:moveTo>
                  <a:pt x="0" y="0"/>
                </a:moveTo>
                <a:lnTo>
                  <a:pt x="7433129" y="0"/>
                </a:lnTo>
                <a:lnTo>
                  <a:pt x="7433129" y="4042228"/>
                </a:lnTo>
                <a:lnTo>
                  <a:pt x="0" y="4042228"/>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0948907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5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931569E1-59DC-4C7A-946E-0D494B521284}"/>
              </a:ext>
            </a:extLst>
          </p:cNvPr>
          <p:cNvSpPr>
            <a:spLocks noGrp="1"/>
          </p:cNvSpPr>
          <p:nvPr>
            <p:ph type="pic" sz="quarter" idx="13"/>
          </p:nvPr>
        </p:nvSpPr>
        <p:spPr>
          <a:xfrm>
            <a:off x="4119109"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
        <p:nvSpPr>
          <p:cNvPr id="9" name="Picture Placeholder 8">
            <a:extLst>
              <a:ext uri="{FF2B5EF4-FFF2-40B4-BE49-F238E27FC236}">
                <a16:creationId xmlns:a16="http://schemas.microsoft.com/office/drawing/2014/main" id="{3AEAAA21-AF44-49DC-8AF0-7F7750075EFC}"/>
              </a:ext>
            </a:extLst>
          </p:cNvPr>
          <p:cNvSpPr>
            <a:spLocks noGrp="1"/>
          </p:cNvSpPr>
          <p:nvPr>
            <p:ph type="pic" sz="quarter" idx="10"/>
          </p:nvPr>
        </p:nvSpPr>
        <p:spPr>
          <a:xfrm>
            <a:off x="906464" y="906465"/>
            <a:ext cx="3049224" cy="5045070"/>
          </a:xfrm>
          <a:custGeom>
            <a:avLst/>
            <a:gdLst>
              <a:gd name="connsiteX0" fmla="*/ 0 w 3049224"/>
              <a:gd name="connsiteY0" fmla="*/ 0 h 5045070"/>
              <a:gd name="connsiteX1" fmla="*/ 3049224 w 3049224"/>
              <a:gd name="connsiteY1" fmla="*/ 0 h 5045070"/>
              <a:gd name="connsiteX2" fmla="*/ 3049224 w 3049224"/>
              <a:gd name="connsiteY2" fmla="*/ 5045070 h 5045070"/>
              <a:gd name="connsiteX3" fmla="*/ 0 w 3049224"/>
              <a:gd name="connsiteY3" fmla="*/ 5045070 h 5045070"/>
            </a:gdLst>
            <a:ahLst/>
            <a:cxnLst>
              <a:cxn ang="0">
                <a:pos x="connsiteX0" y="connsiteY0"/>
              </a:cxn>
              <a:cxn ang="0">
                <a:pos x="connsiteX1" y="connsiteY1"/>
              </a:cxn>
              <a:cxn ang="0">
                <a:pos x="connsiteX2" y="connsiteY2"/>
              </a:cxn>
              <a:cxn ang="0">
                <a:pos x="connsiteX3" y="connsiteY3"/>
              </a:cxn>
            </a:cxnLst>
            <a:rect l="l" t="t" r="r" b="b"/>
            <a:pathLst>
              <a:path w="3049224" h="5045070">
                <a:moveTo>
                  <a:pt x="0" y="0"/>
                </a:moveTo>
                <a:lnTo>
                  <a:pt x="3049224" y="0"/>
                </a:lnTo>
                <a:lnTo>
                  <a:pt x="3049224" y="5045070"/>
                </a:lnTo>
                <a:lnTo>
                  <a:pt x="0" y="504507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415418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6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45E22662-4A5E-40D8-99C0-9776C2F40CB5}"/>
              </a:ext>
            </a:extLst>
          </p:cNvPr>
          <p:cNvSpPr>
            <a:spLocks noGrp="1"/>
          </p:cNvSpPr>
          <p:nvPr>
            <p:ph type="pic" sz="quarter" idx="13"/>
          </p:nvPr>
        </p:nvSpPr>
        <p:spPr>
          <a:xfrm>
            <a:off x="279400" y="223160"/>
            <a:ext cx="5638800" cy="6411681"/>
          </a:xfrm>
          <a:custGeom>
            <a:avLst/>
            <a:gdLst>
              <a:gd name="connsiteX0" fmla="*/ 0 w 5638800"/>
              <a:gd name="connsiteY0" fmla="*/ 0 h 6411681"/>
              <a:gd name="connsiteX1" fmla="*/ 5638800 w 5638800"/>
              <a:gd name="connsiteY1" fmla="*/ 0 h 6411681"/>
              <a:gd name="connsiteX2" fmla="*/ 5638800 w 5638800"/>
              <a:gd name="connsiteY2" fmla="*/ 6411681 h 6411681"/>
              <a:gd name="connsiteX3" fmla="*/ 0 w 5638800"/>
              <a:gd name="connsiteY3" fmla="*/ 6411681 h 6411681"/>
            </a:gdLst>
            <a:ahLst/>
            <a:cxnLst>
              <a:cxn ang="0">
                <a:pos x="connsiteX0" y="connsiteY0"/>
              </a:cxn>
              <a:cxn ang="0">
                <a:pos x="connsiteX1" y="connsiteY1"/>
              </a:cxn>
              <a:cxn ang="0">
                <a:pos x="connsiteX2" y="connsiteY2"/>
              </a:cxn>
              <a:cxn ang="0">
                <a:pos x="connsiteX3" y="connsiteY3"/>
              </a:cxn>
            </a:cxnLst>
            <a:rect l="l" t="t" r="r" b="b"/>
            <a:pathLst>
              <a:path w="5638800" h="6411681">
                <a:moveTo>
                  <a:pt x="0" y="0"/>
                </a:moveTo>
                <a:lnTo>
                  <a:pt x="5638800" y="0"/>
                </a:lnTo>
                <a:lnTo>
                  <a:pt x="5638800" y="6411681"/>
                </a:lnTo>
                <a:lnTo>
                  <a:pt x="0" y="6411681"/>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015240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7_Full Imag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733EA882-4FC4-44C5-8BC6-19D1B7953AF0}"/>
              </a:ext>
            </a:extLst>
          </p:cNvPr>
          <p:cNvSpPr>
            <a:spLocks noGrp="1"/>
          </p:cNvSpPr>
          <p:nvPr>
            <p:ph type="pic" sz="quarter" idx="15"/>
          </p:nvPr>
        </p:nvSpPr>
        <p:spPr>
          <a:xfrm>
            <a:off x="3705324" y="3695937"/>
            <a:ext cx="2133600" cy="2253106"/>
          </a:xfrm>
          <a:custGeom>
            <a:avLst/>
            <a:gdLst>
              <a:gd name="connsiteX0" fmla="*/ 0 w 2133600"/>
              <a:gd name="connsiteY0" fmla="*/ 0 h 2253106"/>
              <a:gd name="connsiteX1" fmla="*/ 2133600 w 2133600"/>
              <a:gd name="connsiteY1" fmla="*/ 0 h 2253106"/>
              <a:gd name="connsiteX2" fmla="*/ 2133600 w 2133600"/>
              <a:gd name="connsiteY2" fmla="*/ 2253106 h 2253106"/>
              <a:gd name="connsiteX3" fmla="*/ 0 w 2133600"/>
              <a:gd name="connsiteY3" fmla="*/ 2253106 h 2253106"/>
            </a:gdLst>
            <a:ahLst/>
            <a:cxnLst>
              <a:cxn ang="0">
                <a:pos x="connsiteX0" y="connsiteY0"/>
              </a:cxn>
              <a:cxn ang="0">
                <a:pos x="connsiteX1" y="connsiteY1"/>
              </a:cxn>
              <a:cxn ang="0">
                <a:pos x="connsiteX2" y="connsiteY2"/>
              </a:cxn>
              <a:cxn ang="0">
                <a:pos x="connsiteX3" y="connsiteY3"/>
              </a:cxn>
            </a:cxnLst>
            <a:rect l="l" t="t" r="r" b="b"/>
            <a:pathLst>
              <a:path w="2133600" h="2253106">
                <a:moveTo>
                  <a:pt x="0" y="0"/>
                </a:moveTo>
                <a:lnTo>
                  <a:pt x="2133600" y="0"/>
                </a:lnTo>
                <a:lnTo>
                  <a:pt x="2133600" y="2253106"/>
                </a:lnTo>
                <a:lnTo>
                  <a:pt x="0" y="2253106"/>
                </a:lnTo>
                <a:close/>
              </a:path>
            </a:pathLst>
          </a:custGeom>
        </p:spPr>
        <p:txBody>
          <a:bodyPr wrap="square" anchor="ctr">
            <a:noAutofit/>
          </a:bodyPr>
          <a:lstStyle/>
          <a:p>
            <a:endParaRPr lang="en-US" dirty="0"/>
          </a:p>
        </p:txBody>
      </p:sp>
      <p:sp>
        <p:nvSpPr>
          <p:cNvPr id="14" name="Freeform: Shape 13">
            <a:extLst>
              <a:ext uri="{FF2B5EF4-FFF2-40B4-BE49-F238E27FC236}">
                <a16:creationId xmlns:a16="http://schemas.microsoft.com/office/drawing/2014/main" id="{5A0D4775-E5F1-4450-B281-8FD8DE42FEA4}"/>
              </a:ext>
            </a:extLst>
          </p:cNvPr>
          <p:cNvSpPr>
            <a:spLocks noGrp="1"/>
          </p:cNvSpPr>
          <p:nvPr>
            <p:ph type="pic" sz="quarter" idx="13"/>
          </p:nvPr>
        </p:nvSpPr>
        <p:spPr>
          <a:xfrm>
            <a:off x="6353076" y="3695937"/>
            <a:ext cx="2133600" cy="2253106"/>
          </a:xfrm>
          <a:custGeom>
            <a:avLst/>
            <a:gdLst>
              <a:gd name="connsiteX0" fmla="*/ 0 w 2133600"/>
              <a:gd name="connsiteY0" fmla="*/ 0 h 2253106"/>
              <a:gd name="connsiteX1" fmla="*/ 2133600 w 2133600"/>
              <a:gd name="connsiteY1" fmla="*/ 0 h 2253106"/>
              <a:gd name="connsiteX2" fmla="*/ 2133600 w 2133600"/>
              <a:gd name="connsiteY2" fmla="*/ 2253106 h 2253106"/>
              <a:gd name="connsiteX3" fmla="*/ 0 w 2133600"/>
              <a:gd name="connsiteY3" fmla="*/ 2253106 h 2253106"/>
            </a:gdLst>
            <a:ahLst/>
            <a:cxnLst>
              <a:cxn ang="0">
                <a:pos x="connsiteX0" y="connsiteY0"/>
              </a:cxn>
              <a:cxn ang="0">
                <a:pos x="connsiteX1" y="connsiteY1"/>
              </a:cxn>
              <a:cxn ang="0">
                <a:pos x="connsiteX2" y="connsiteY2"/>
              </a:cxn>
              <a:cxn ang="0">
                <a:pos x="connsiteX3" y="connsiteY3"/>
              </a:cxn>
            </a:cxnLst>
            <a:rect l="l" t="t" r="r" b="b"/>
            <a:pathLst>
              <a:path w="2133600" h="2253106">
                <a:moveTo>
                  <a:pt x="0" y="0"/>
                </a:moveTo>
                <a:lnTo>
                  <a:pt x="2133600" y="0"/>
                </a:lnTo>
                <a:lnTo>
                  <a:pt x="2133600" y="2253106"/>
                </a:lnTo>
                <a:lnTo>
                  <a:pt x="0" y="2253106"/>
                </a:lnTo>
                <a:close/>
              </a:path>
            </a:pathLst>
          </a:custGeom>
        </p:spPr>
        <p:txBody>
          <a:bodyPr wrap="square" anchor="ctr">
            <a:noAutofit/>
          </a:bodyPr>
          <a:lstStyle/>
          <a:p>
            <a:endParaRPr lang="en-US" dirty="0"/>
          </a:p>
        </p:txBody>
      </p:sp>
      <p:sp>
        <p:nvSpPr>
          <p:cNvPr id="12" name="Freeform: Shape 11">
            <a:extLst>
              <a:ext uri="{FF2B5EF4-FFF2-40B4-BE49-F238E27FC236}">
                <a16:creationId xmlns:a16="http://schemas.microsoft.com/office/drawing/2014/main" id="{F7CF22B6-DD9B-4B4A-A91C-1633C55EB9A8}"/>
              </a:ext>
            </a:extLst>
          </p:cNvPr>
          <p:cNvSpPr>
            <a:spLocks noGrp="1"/>
          </p:cNvSpPr>
          <p:nvPr>
            <p:ph type="pic" sz="quarter" idx="14"/>
          </p:nvPr>
        </p:nvSpPr>
        <p:spPr>
          <a:xfrm>
            <a:off x="1057572" y="3695937"/>
            <a:ext cx="2133600" cy="2253106"/>
          </a:xfrm>
          <a:custGeom>
            <a:avLst/>
            <a:gdLst>
              <a:gd name="connsiteX0" fmla="*/ 0 w 2133600"/>
              <a:gd name="connsiteY0" fmla="*/ 0 h 2253106"/>
              <a:gd name="connsiteX1" fmla="*/ 2133600 w 2133600"/>
              <a:gd name="connsiteY1" fmla="*/ 0 h 2253106"/>
              <a:gd name="connsiteX2" fmla="*/ 2133600 w 2133600"/>
              <a:gd name="connsiteY2" fmla="*/ 2253106 h 2253106"/>
              <a:gd name="connsiteX3" fmla="*/ 0 w 2133600"/>
              <a:gd name="connsiteY3" fmla="*/ 2253106 h 2253106"/>
            </a:gdLst>
            <a:ahLst/>
            <a:cxnLst>
              <a:cxn ang="0">
                <a:pos x="connsiteX0" y="connsiteY0"/>
              </a:cxn>
              <a:cxn ang="0">
                <a:pos x="connsiteX1" y="connsiteY1"/>
              </a:cxn>
              <a:cxn ang="0">
                <a:pos x="connsiteX2" y="connsiteY2"/>
              </a:cxn>
              <a:cxn ang="0">
                <a:pos x="connsiteX3" y="connsiteY3"/>
              </a:cxn>
            </a:cxnLst>
            <a:rect l="l" t="t" r="r" b="b"/>
            <a:pathLst>
              <a:path w="2133600" h="2253106">
                <a:moveTo>
                  <a:pt x="0" y="0"/>
                </a:moveTo>
                <a:lnTo>
                  <a:pt x="2133600" y="0"/>
                </a:lnTo>
                <a:lnTo>
                  <a:pt x="2133600" y="2253106"/>
                </a:lnTo>
                <a:lnTo>
                  <a:pt x="0" y="2253106"/>
                </a:lnTo>
                <a:close/>
              </a:path>
            </a:pathLst>
          </a:custGeom>
        </p:spPr>
        <p:txBody>
          <a:bodyPr wrap="square" anchor="ctr">
            <a:noAutofit/>
          </a:bodyPr>
          <a:lstStyle/>
          <a:p>
            <a:endParaRPr lang="en-US" dirty="0"/>
          </a:p>
        </p:txBody>
      </p:sp>
      <p:sp>
        <p:nvSpPr>
          <p:cNvPr id="16" name="Freeform: Shape 15">
            <a:extLst>
              <a:ext uri="{FF2B5EF4-FFF2-40B4-BE49-F238E27FC236}">
                <a16:creationId xmlns:a16="http://schemas.microsoft.com/office/drawing/2014/main" id="{BED8D184-A674-4CAD-A2AC-84F3BBCD8AE0}"/>
              </a:ext>
            </a:extLst>
          </p:cNvPr>
          <p:cNvSpPr>
            <a:spLocks noGrp="1"/>
          </p:cNvSpPr>
          <p:nvPr>
            <p:ph type="pic" sz="quarter" idx="16"/>
          </p:nvPr>
        </p:nvSpPr>
        <p:spPr>
          <a:xfrm>
            <a:off x="9000828" y="3695937"/>
            <a:ext cx="2133600" cy="2253106"/>
          </a:xfrm>
          <a:custGeom>
            <a:avLst/>
            <a:gdLst>
              <a:gd name="connsiteX0" fmla="*/ 0 w 2133600"/>
              <a:gd name="connsiteY0" fmla="*/ 0 h 2253106"/>
              <a:gd name="connsiteX1" fmla="*/ 2133600 w 2133600"/>
              <a:gd name="connsiteY1" fmla="*/ 0 h 2253106"/>
              <a:gd name="connsiteX2" fmla="*/ 2133600 w 2133600"/>
              <a:gd name="connsiteY2" fmla="*/ 2253106 h 2253106"/>
              <a:gd name="connsiteX3" fmla="*/ 0 w 2133600"/>
              <a:gd name="connsiteY3" fmla="*/ 2253106 h 2253106"/>
            </a:gdLst>
            <a:ahLst/>
            <a:cxnLst>
              <a:cxn ang="0">
                <a:pos x="connsiteX0" y="connsiteY0"/>
              </a:cxn>
              <a:cxn ang="0">
                <a:pos x="connsiteX1" y="connsiteY1"/>
              </a:cxn>
              <a:cxn ang="0">
                <a:pos x="connsiteX2" y="connsiteY2"/>
              </a:cxn>
              <a:cxn ang="0">
                <a:pos x="connsiteX3" y="connsiteY3"/>
              </a:cxn>
            </a:cxnLst>
            <a:rect l="l" t="t" r="r" b="b"/>
            <a:pathLst>
              <a:path w="2133600" h="2253106">
                <a:moveTo>
                  <a:pt x="0" y="0"/>
                </a:moveTo>
                <a:lnTo>
                  <a:pt x="2133600" y="0"/>
                </a:lnTo>
                <a:lnTo>
                  <a:pt x="2133600" y="2253106"/>
                </a:lnTo>
                <a:lnTo>
                  <a:pt x="0" y="2253106"/>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636518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6095999" y="3428999"/>
            <a:ext cx="5267325" cy="2600325"/>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1482304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4140AF5-8F32-4D50-9E5D-F887F7E1C9AD}"/>
              </a:ext>
            </a:extLst>
          </p:cNvPr>
          <p:cNvSpPr>
            <a:spLocks noGrp="1"/>
          </p:cNvSpPr>
          <p:nvPr>
            <p:ph type="pic" sz="quarter" idx="10"/>
          </p:nvPr>
        </p:nvSpPr>
        <p:spPr>
          <a:xfrm>
            <a:off x="828676" y="2933700"/>
            <a:ext cx="4124324" cy="3095624"/>
          </a:xfrm>
          <a:custGeom>
            <a:avLst/>
            <a:gdLst>
              <a:gd name="connsiteX0" fmla="*/ 0 w 5267325"/>
              <a:gd name="connsiteY0" fmla="*/ 0 h 2600325"/>
              <a:gd name="connsiteX1" fmla="*/ 5267325 w 5267325"/>
              <a:gd name="connsiteY1" fmla="*/ 0 h 2600325"/>
              <a:gd name="connsiteX2" fmla="*/ 5267325 w 5267325"/>
              <a:gd name="connsiteY2" fmla="*/ 2600325 h 2600325"/>
              <a:gd name="connsiteX3" fmla="*/ 0 w 5267325"/>
              <a:gd name="connsiteY3" fmla="*/ 2600325 h 2600325"/>
            </a:gdLst>
            <a:ahLst/>
            <a:cxnLst>
              <a:cxn ang="0">
                <a:pos x="connsiteX0" y="connsiteY0"/>
              </a:cxn>
              <a:cxn ang="0">
                <a:pos x="connsiteX1" y="connsiteY1"/>
              </a:cxn>
              <a:cxn ang="0">
                <a:pos x="connsiteX2" y="connsiteY2"/>
              </a:cxn>
              <a:cxn ang="0">
                <a:pos x="connsiteX3" y="connsiteY3"/>
              </a:cxn>
            </a:cxnLst>
            <a:rect l="l" t="t" r="r" b="b"/>
            <a:pathLst>
              <a:path w="5267325" h="2600325">
                <a:moveTo>
                  <a:pt x="0" y="0"/>
                </a:moveTo>
                <a:lnTo>
                  <a:pt x="5267325" y="0"/>
                </a:lnTo>
                <a:lnTo>
                  <a:pt x="5267325" y="2600325"/>
                </a:lnTo>
                <a:lnTo>
                  <a:pt x="0" y="2600325"/>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7917039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Full Im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4E93C086-3854-4F13-AC70-FF72AF4A00F4}"/>
              </a:ext>
            </a:extLst>
          </p:cNvPr>
          <p:cNvSpPr>
            <a:spLocks noGrp="1"/>
          </p:cNvSpPr>
          <p:nvPr>
            <p:ph type="pic" sz="quarter" idx="10"/>
          </p:nvPr>
        </p:nvSpPr>
        <p:spPr>
          <a:xfrm>
            <a:off x="1083302" y="1030513"/>
            <a:ext cx="4851053" cy="4796972"/>
          </a:xfrm>
          <a:custGeom>
            <a:avLst/>
            <a:gdLst>
              <a:gd name="connsiteX0" fmla="*/ 0 w 4851053"/>
              <a:gd name="connsiteY0" fmla="*/ 0 h 4796972"/>
              <a:gd name="connsiteX1" fmla="*/ 4851053 w 4851053"/>
              <a:gd name="connsiteY1" fmla="*/ 0 h 4796972"/>
              <a:gd name="connsiteX2" fmla="*/ 4851053 w 4851053"/>
              <a:gd name="connsiteY2" fmla="*/ 4796972 h 4796972"/>
              <a:gd name="connsiteX3" fmla="*/ 0 w 4851053"/>
              <a:gd name="connsiteY3" fmla="*/ 4796972 h 4796972"/>
            </a:gdLst>
            <a:ahLst/>
            <a:cxnLst>
              <a:cxn ang="0">
                <a:pos x="connsiteX0" y="connsiteY0"/>
              </a:cxn>
              <a:cxn ang="0">
                <a:pos x="connsiteX1" y="connsiteY1"/>
              </a:cxn>
              <a:cxn ang="0">
                <a:pos x="connsiteX2" y="connsiteY2"/>
              </a:cxn>
              <a:cxn ang="0">
                <a:pos x="connsiteX3" y="connsiteY3"/>
              </a:cxn>
            </a:cxnLst>
            <a:rect l="l" t="t" r="r" b="b"/>
            <a:pathLst>
              <a:path w="4851053" h="4796972">
                <a:moveTo>
                  <a:pt x="0" y="0"/>
                </a:moveTo>
                <a:lnTo>
                  <a:pt x="4851053" y="0"/>
                </a:lnTo>
                <a:lnTo>
                  <a:pt x="4851053" y="4796972"/>
                </a:lnTo>
                <a:lnTo>
                  <a:pt x="0" y="479697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9001457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84243A7-C7EA-4DAF-9E45-30FC5D1591D7}"/>
              </a:ext>
            </a:extLst>
          </p:cNvPr>
          <p:cNvSpPr>
            <a:spLocks noGrp="1"/>
          </p:cNvSpPr>
          <p:nvPr>
            <p:ph type="pic" sz="quarter" idx="10"/>
          </p:nvPr>
        </p:nvSpPr>
        <p:spPr>
          <a:xfrm>
            <a:off x="3530600" y="3429000"/>
            <a:ext cx="8661400" cy="3429000"/>
          </a:xfrm>
          <a:custGeom>
            <a:avLst/>
            <a:gdLst>
              <a:gd name="connsiteX0" fmla="*/ 0 w 8661400"/>
              <a:gd name="connsiteY0" fmla="*/ 0 h 3429000"/>
              <a:gd name="connsiteX1" fmla="*/ 8661400 w 8661400"/>
              <a:gd name="connsiteY1" fmla="*/ 0 h 3429000"/>
              <a:gd name="connsiteX2" fmla="*/ 8661400 w 8661400"/>
              <a:gd name="connsiteY2" fmla="*/ 3429000 h 3429000"/>
              <a:gd name="connsiteX3" fmla="*/ 0 w 86614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661400" h="3429000">
                <a:moveTo>
                  <a:pt x="0" y="0"/>
                </a:moveTo>
                <a:lnTo>
                  <a:pt x="8661400" y="0"/>
                </a:lnTo>
                <a:lnTo>
                  <a:pt x="8661400" y="3429000"/>
                </a:lnTo>
                <a:lnTo>
                  <a:pt x="0" y="3429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441664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Full Im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C75E0A9-0518-4BB9-B022-5E8B457135C5}"/>
              </a:ext>
            </a:extLst>
          </p:cNvPr>
          <p:cNvSpPr>
            <a:spLocks noGrp="1"/>
          </p:cNvSpPr>
          <p:nvPr>
            <p:ph type="pic" sz="quarter" idx="11"/>
          </p:nvPr>
        </p:nvSpPr>
        <p:spPr>
          <a:xfrm>
            <a:off x="685800" y="1362075"/>
            <a:ext cx="5733890" cy="3533775"/>
          </a:xfrm>
          <a:custGeom>
            <a:avLst/>
            <a:gdLst>
              <a:gd name="connsiteX0" fmla="*/ 0 w 5733890"/>
              <a:gd name="connsiteY0" fmla="*/ 0 h 3533775"/>
              <a:gd name="connsiteX1" fmla="*/ 5733890 w 5733890"/>
              <a:gd name="connsiteY1" fmla="*/ 0 h 3533775"/>
              <a:gd name="connsiteX2" fmla="*/ 5733890 w 5733890"/>
              <a:gd name="connsiteY2" fmla="*/ 3533775 h 3533775"/>
              <a:gd name="connsiteX3" fmla="*/ 0 w 5733890"/>
              <a:gd name="connsiteY3" fmla="*/ 3533775 h 3533775"/>
            </a:gdLst>
            <a:ahLst/>
            <a:cxnLst>
              <a:cxn ang="0">
                <a:pos x="connsiteX0" y="connsiteY0"/>
              </a:cxn>
              <a:cxn ang="0">
                <a:pos x="connsiteX1" y="connsiteY1"/>
              </a:cxn>
              <a:cxn ang="0">
                <a:pos x="connsiteX2" y="connsiteY2"/>
              </a:cxn>
              <a:cxn ang="0">
                <a:pos x="connsiteX3" y="connsiteY3"/>
              </a:cxn>
            </a:cxnLst>
            <a:rect l="l" t="t" r="r" b="b"/>
            <a:pathLst>
              <a:path w="5733890" h="3533775">
                <a:moveTo>
                  <a:pt x="0" y="0"/>
                </a:moveTo>
                <a:lnTo>
                  <a:pt x="5733890" y="0"/>
                </a:lnTo>
                <a:lnTo>
                  <a:pt x="5733890" y="3533775"/>
                </a:lnTo>
                <a:lnTo>
                  <a:pt x="0" y="3533775"/>
                </a:lnTo>
                <a:close/>
              </a:path>
            </a:pathLst>
          </a:custGeom>
        </p:spPr>
        <p:txBody>
          <a:bodyPr wrap="square" anchor="ctr">
            <a:noAutofit/>
          </a:bodyPr>
          <a:lstStyle/>
          <a:p>
            <a:endParaRPr lang="en-US" dirty="0"/>
          </a:p>
        </p:txBody>
      </p:sp>
      <p:sp>
        <p:nvSpPr>
          <p:cNvPr id="8" name="Picture Placeholder 7">
            <a:extLst>
              <a:ext uri="{FF2B5EF4-FFF2-40B4-BE49-F238E27FC236}">
                <a16:creationId xmlns:a16="http://schemas.microsoft.com/office/drawing/2014/main" id="{C4C9AD11-4239-455A-AF2E-01374B081C15}"/>
              </a:ext>
            </a:extLst>
          </p:cNvPr>
          <p:cNvSpPr>
            <a:spLocks noGrp="1"/>
          </p:cNvSpPr>
          <p:nvPr>
            <p:ph type="pic" sz="quarter" idx="10"/>
          </p:nvPr>
        </p:nvSpPr>
        <p:spPr>
          <a:xfrm>
            <a:off x="6534150" y="3886201"/>
            <a:ext cx="4972050" cy="2285999"/>
          </a:xfrm>
          <a:custGeom>
            <a:avLst/>
            <a:gdLst>
              <a:gd name="connsiteX0" fmla="*/ 0 w 4972050"/>
              <a:gd name="connsiteY0" fmla="*/ 0 h 2285999"/>
              <a:gd name="connsiteX1" fmla="*/ 4972050 w 4972050"/>
              <a:gd name="connsiteY1" fmla="*/ 0 h 2285999"/>
              <a:gd name="connsiteX2" fmla="*/ 4972050 w 4972050"/>
              <a:gd name="connsiteY2" fmla="*/ 2285999 h 2285999"/>
              <a:gd name="connsiteX3" fmla="*/ 0 w 4972050"/>
              <a:gd name="connsiteY3" fmla="*/ 2285999 h 2285999"/>
            </a:gdLst>
            <a:ahLst/>
            <a:cxnLst>
              <a:cxn ang="0">
                <a:pos x="connsiteX0" y="connsiteY0"/>
              </a:cxn>
              <a:cxn ang="0">
                <a:pos x="connsiteX1" y="connsiteY1"/>
              </a:cxn>
              <a:cxn ang="0">
                <a:pos x="connsiteX2" y="connsiteY2"/>
              </a:cxn>
              <a:cxn ang="0">
                <a:pos x="connsiteX3" y="connsiteY3"/>
              </a:cxn>
            </a:cxnLst>
            <a:rect l="l" t="t" r="r" b="b"/>
            <a:pathLst>
              <a:path w="4972050" h="2285999">
                <a:moveTo>
                  <a:pt x="0" y="0"/>
                </a:moveTo>
                <a:lnTo>
                  <a:pt x="4972050" y="0"/>
                </a:lnTo>
                <a:lnTo>
                  <a:pt x="4972050" y="2285999"/>
                </a:lnTo>
                <a:lnTo>
                  <a:pt x="0" y="2285999"/>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484899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FAAC5BC-C76F-401C-951C-79CB7F0D5445}"/>
              </a:ext>
            </a:extLst>
          </p:cNvPr>
          <p:cNvSpPr>
            <a:spLocks noGrp="1"/>
          </p:cNvSpPr>
          <p:nvPr>
            <p:ph type="pic" sz="quarter" idx="10"/>
          </p:nvPr>
        </p:nvSpPr>
        <p:spPr>
          <a:xfrm>
            <a:off x="609600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126870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B6F0206B-3A12-425D-AB25-8C5E6C0818AA}"/>
              </a:ext>
            </a:extLst>
          </p:cNvPr>
          <p:cNvSpPr>
            <a:spLocks noGrp="1"/>
          </p:cNvSpPr>
          <p:nvPr>
            <p:ph type="pic" sz="quarter" idx="10"/>
          </p:nvPr>
        </p:nvSpPr>
        <p:spPr>
          <a:xfrm>
            <a:off x="0" y="0"/>
            <a:ext cx="5219700" cy="6858000"/>
          </a:xfrm>
          <a:custGeom>
            <a:avLst/>
            <a:gdLst>
              <a:gd name="connsiteX0" fmla="*/ 0 w 5219700"/>
              <a:gd name="connsiteY0" fmla="*/ 0 h 6858000"/>
              <a:gd name="connsiteX1" fmla="*/ 5219700 w 5219700"/>
              <a:gd name="connsiteY1" fmla="*/ 0 h 6858000"/>
              <a:gd name="connsiteX2" fmla="*/ 5219700 w 5219700"/>
              <a:gd name="connsiteY2" fmla="*/ 6858000 h 6858000"/>
              <a:gd name="connsiteX3" fmla="*/ 0 w 52197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19700" h="6858000">
                <a:moveTo>
                  <a:pt x="0" y="0"/>
                </a:moveTo>
                <a:lnTo>
                  <a:pt x="5219700" y="0"/>
                </a:lnTo>
                <a:lnTo>
                  <a:pt x="521970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41355530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Full Image">
    <p:spTree>
      <p:nvGrpSpPr>
        <p:cNvPr id="1" name=""/>
        <p:cNvGrpSpPr/>
        <p:nvPr/>
      </p:nvGrpSpPr>
      <p:grpSpPr>
        <a:xfrm>
          <a:off x="0" y="0"/>
          <a:ext cx="0" cy="0"/>
          <a:chOff x="0" y="0"/>
          <a:chExt cx="0" cy="0"/>
        </a:xfrm>
      </p:grpSpPr>
      <p:sp>
        <p:nvSpPr>
          <p:cNvPr id="8" name="Picture Placeholder 11">
            <a:extLst>
              <a:ext uri="{FF2B5EF4-FFF2-40B4-BE49-F238E27FC236}">
                <a16:creationId xmlns:a16="http://schemas.microsoft.com/office/drawing/2014/main" id="{B4F8826D-E4A0-4DEE-89F5-3B104B271F61}"/>
              </a:ext>
            </a:extLst>
          </p:cNvPr>
          <p:cNvSpPr>
            <a:spLocks noGrp="1"/>
          </p:cNvSpPr>
          <p:nvPr>
            <p:ph type="pic" sz="quarter" idx="14"/>
          </p:nvPr>
        </p:nvSpPr>
        <p:spPr>
          <a:xfrm>
            <a:off x="4768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9" name="Picture Placeholder 12">
            <a:extLst>
              <a:ext uri="{FF2B5EF4-FFF2-40B4-BE49-F238E27FC236}">
                <a16:creationId xmlns:a16="http://schemas.microsoft.com/office/drawing/2014/main" id="{67C78ACF-9F63-46FA-8DD1-5F3316355386}"/>
              </a:ext>
            </a:extLst>
          </p:cNvPr>
          <p:cNvSpPr>
            <a:spLocks noGrp="1"/>
          </p:cNvSpPr>
          <p:nvPr>
            <p:ph type="pic" sz="quarter" idx="15"/>
          </p:nvPr>
        </p:nvSpPr>
        <p:spPr>
          <a:xfrm>
            <a:off x="75247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
        <p:nvSpPr>
          <p:cNvPr id="10" name="Picture Placeholder 13">
            <a:extLst>
              <a:ext uri="{FF2B5EF4-FFF2-40B4-BE49-F238E27FC236}">
                <a16:creationId xmlns:a16="http://schemas.microsoft.com/office/drawing/2014/main" id="{169E0382-2CFB-482D-95CD-B10AEB87071F}"/>
              </a:ext>
            </a:extLst>
          </p:cNvPr>
          <p:cNvSpPr>
            <a:spLocks noGrp="1"/>
          </p:cNvSpPr>
          <p:nvPr>
            <p:ph type="pic" sz="quarter" idx="16"/>
          </p:nvPr>
        </p:nvSpPr>
        <p:spPr>
          <a:xfrm>
            <a:off x="10229850" y="1244600"/>
            <a:ext cx="2527300" cy="4368800"/>
          </a:xfrm>
          <a:custGeom>
            <a:avLst/>
            <a:gdLst>
              <a:gd name="connsiteX0" fmla="*/ 0 w 2527300"/>
              <a:gd name="connsiteY0" fmla="*/ 0 h 4368800"/>
              <a:gd name="connsiteX1" fmla="*/ 2527300 w 2527300"/>
              <a:gd name="connsiteY1" fmla="*/ 0 h 4368800"/>
              <a:gd name="connsiteX2" fmla="*/ 2527300 w 2527300"/>
              <a:gd name="connsiteY2" fmla="*/ 4368800 h 4368800"/>
              <a:gd name="connsiteX3" fmla="*/ 0 w 2527300"/>
              <a:gd name="connsiteY3" fmla="*/ 4368800 h 4368800"/>
            </a:gdLst>
            <a:ahLst/>
            <a:cxnLst>
              <a:cxn ang="0">
                <a:pos x="connsiteX0" y="connsiteY0"/>
              </a:cxn>
              <a:cxn ang="0">
                <a:pos x="connsiteX1" y="connsiteY1"/>
              </a:cxn>
              <a:cxn ang="0">
                <a:pos x="connsiteX2" y="connsiteY2"/>
              </a:cxn>
              <a:cxn ang="0">
                <a:pos x="connsiteX3" y="connsiteY3"/>
              </a:cxn>
            </a:cxnLst>
            <a:rect l="l" t="t" r="r" b="b"/>
            <a:pathLst>
              <a:path w="2527300" h="4368800">
                <a:moveTo>
                  <a:pt x="0" y="0"/>
                </a:moveTo>
                <a:lnTo>
                  <a:pt x="2527300" y="0"/>
                </a:lnTo>
                <a:lnTo>
                  <a:pt x="2527300" y="4368800"/>
                </a:lnTo>
                <a:lnTo>
                  <a:pt x="0" y="43688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2793863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Full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4BDF978-E9E2-4779-86EB-48E9DBB414ED}"/>
              </a:ext>
            </a:extLst>
          </p:cNvPr>
          <p:cNvSpPr>
            <a:spLocks noGrp="1"/>
          </p:cNvSpPr>
          <p:nvPr>
            <p:ph type="pic" sz="quarter" idx="16"/>
          </p:nvPr>
        </p:nvSpPr>
        <p:spPr>
          <a:xfrm>
            <a:off x="1027447" y="2928996"/>
            <a:ext cx="4241800" cy="2300922"/>
          </a:xfrm>
          <a:custGeom>
            <a:avLst/>
            <a:gdLst>
              <a:gd name="connsiteX0" fmla="*/ 0 w 4241800"/>
              <a:gd name="connsiteY0" fmla="*/ 0 h 2300922"/>
              <a:gd name="connsiteX1" fmla="*/ 4241800 w 4241800"/>
              <a:gd name="connsiteY1" fmla="*/ 0 h 2300922"/>
              <a:gd name="connsiteX2" fmla="*/ 4241800 w 4241800"/>
              <a:gd name="connsiteY2" fmla="*/ 2300922 h 2300922"/>
              <a:gd name="connsiteX3" fmla="*/ 0 w 4241800"/>
              <a:gd name="connsiteY3" fmla="*/ 2300922 h 2300922"/>
            </a:gdLst>
            <a:ahLst/>
            <a:cxnLst>
              <a:cxn ang="0">
                <a:pos x="connsiteX0" y="connsiteY0"/>
              </a:cxn>
              <a:cxn ang="0">
                <a:pos x="connsiteX1" y="connsiteY1"/>
              </a:cxn>
              <a:cxn ang="0">
                <a:pos x="connsiteX2" y="connsiteY2"/>
              </a:cxn>
              <a:cxn ang="0">
                <a:pos x="connsiteX3" y="connsiteY3"/>
              </a:cxn>
            </a:cxnLst>
            <a:rect l="l" t="t" r="r" b="b"/>
            <a:pathLst>
              <a:path w="4241800" h="2300922">
                <a:moveTo>
                  <a:pt x="0" y="0"/>
                </a:moveTo>
                <a:lnTo>
                  <a:pt x="4241800" y="0"/>
                </a:lnTo>
                <a:lnTo>
                  <a:pt x="4241800" y="2300922"/>
                </a:lnTo>
                <a:lnTo>
                  <a:pt x="0" y="2300922"/>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956729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Full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C19F6A-B8DD-4835-B59B-24B5F7073C1B}"/>
              </a:ext>
            </a:extLst>
          </p:cNvPr>
          <p:cNvSpPr>
            <a:spLocks noGrp="1"/>
          </p:cNvSpPr>
          <p:nvPr>
            <p:ph type="pic" sz="quarter" idx="16"/>
          </p:nvPr>
        </p:nvSpPr>
        <p:spPr>
          <a:xfrm>
            <a:off x="1369670"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2" name="Picture Placeholder 11">
            <a:extLst>
              <a:ext uri="{FF2B5EF4-FFF2-40B4-BE49-F238E27FC236}">
                <a16:creationId xmlns:a16="http://schemas.microsoft.com/office/drawing/2014/main" id="{602B44EC-6C48-4363-BDAB-01BBC11A7EA3}"/>
              </a:ext>
            </a:extLst>
          </p:cNvPr>
          <p:cNvSpPr>
            <a:spLocks noGrp="1"/>
          </p:cNvSpPr>
          <p:nvPr>
            <p:ph type="pic" sz="quarter" idx="17"/>
          </p:nvPr>
        </p:nvSpPr>
        <p:spPr>
          <a:xfrm>
            <a:off x="5136355" y="2543176"/>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
        <p:nvSpPr>
          <p:cNvPr id="13" name="Picture Placeholder 12">
            <a:extLst>
              <a:ext uri="{FF2B5EF4-FFF2-40B4-BE49-F238E27FC236}">
                <a16:creationId xmlns:a16="http://schemas.microsoft.com/office/drawing/2014/main" id="{F56637F0-EBFD-4703-ADD8-CCE923F5A58C}"/>
              </a:ext>
            </a:extLst>
          </p:cNvPr>
          <p:cNvSpPr>
            <a:spLocks noGrp="1"/>
          </p:cNvSpPr>
          <p:nvPr>
            <p:ph type="pic" sz="quarter" idx="18"/>
          </p:nvPr>
        </p:nvSpPr>
        <p:spPr>
          <a:xfrm>
            <a:off x="8554639" y="2531270"/>
            <a:ext cx="1919290" cy="1919286"/>
          </a:xfrm>
          <a:custGeom>
            <a:avLst/>
            <a:gdLst>
              <a:gd name="connsiteX0" fmla="*/ 959645 w 1919290"/>
              <a:gd name="connsiteY0" fmla="*/ 0 h 1919286"/>
              <a:gd name="connsiteX1" fmla="*/ 1919290 w 1919290"/>
              <a:gd name="connsiteY1" fmla="*/ 959643 h 1919286"/>
              <a:gd name="connsiteX2" fmla="*/ 959645 w 1919290"/>
              <a:gd name="connsiteY2" fmla="*/ 1919286 h 1919286"/>
              <a:gd name="connsiteX3" fmla="*/ 0 w 1919290"/>
              <a:gd name="connsiteY3" fmla="*/ 959643 h 1919286"/>
              <a:gd name="connsiteX4" fmla="*/ 959645 w 1919290"/>
              <a:gd name="connsiteY4" fmla="*/ 0 h 191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9290" h="1919286">
                <a:moveTo>
                  <a:pt x="959645" y="0"/>
                </a:moveTo>
                <a:cubicBezTo>
                  <a:pt x="1489642" y="0"/>
                  <a:pt x="1919290" y="429647"/>
                  <a:pt x="1919290" y="959643"/>
                </a:cubicBezTo>
                <a:cubicBezTo>
                  <a:pt x="1919290" y="1489639"/>
                  <a:pt x="1489642" y="1919286"/>
                  <a:pt x="959645" y="1919286"/>
                </a:cubicBezTo>
                <a:cubicBezTo>
                  <a:pt x="429648" y="1919286"/>
                  <a:pt x="0" y="1489639"/>
                  <a:pt x="0" y="959643"/>
                </a:cubicBezTo>
                <a:cubicBezTo>
                  <a:pt x="0" y="429647"/>
                  <a:pt x="429648" y="0"/>
                  <a:pt x="959645"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194108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8_Full Image">
    <p:spTree>
      <p:nvGrpSpPr>
        <p:cNvPr id="1" name=""/>
        <p:cNvGrpSpPr/>
        <p:nvPr/>
      </p:nvGrpSpPr>
      <p:grpSpPr>
        <a:xfrm>
          <a:off x="0" y="0"/>
          <a:ext cx="0" cy="0"/>
          <a:chOff x="0" y="0"/>
          <a:chExt cx="0" cy="0"/>
        </a:xfrm>
      </p:grpSpPr>
      <p:sp>
        <p:nvSpPr>
          <p:cNvPr id="4" name="Picture Placeholder 9">
            <a:extLst>
              <a:ext uri="{FF2B5EF4-FFF2-40B4-BE49-F238E27FC236}">
                <a16:creationId xmlns:a16="http://schemas.microsoft.com/office/drawing/2014/main" id="{FC37CBFB-1267-4AAE-95C3-F4D01ABD7393}"/>
              </a:ext>
            </a:extLst>
          </p:cNvPr>
          <p:cNvSpPr>
            <a:spLocks noGrp="1"/>
          </p:cNvSpPr>
          <p:nvPr>
            <p:ph type="pic" sz="quarter" idx="11"/>
          </p:nvPr>
        </p:nvSpPr>
        <p:spPr>
          <a:xfrm>
            <a:off x="2508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7" name="Picture Placeholder 10">
            <a:extLst>
              <a:ext uri="{FF2B5EF4-FFF2-40B4-BE49-F238E27FC236}">
                <a16:creationId xmlns:a16="http://schemas.microsoft.com/office/drawing/2014/main" id="{F1252C28-C93E-4A7E-BEAE-81C12B3A9C78}"/>
              </a:ext>
            </a:extLst>
          </p:cNvPr>
          <p:cNvSpPr>
            <a:spLocks noGrp="1"/>
          </p:cNvSpPr>
          <p:nvPr>
            <p:ph type="pic" sz="quarter" idx="12"/>
          </p:nvPr>
        </p:nvSpPr>
        <p:spPr>
          <a:xfrm>
            <a:off x="5556250" y="1778000"/>
            <a:ext cx="288290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
        <p:nvSpPr>
          <p:cNvPr id="8" name="Picture Placeholder 11">
            <a:extLst>
              <a:ext uri="{FF2B5EF4-FFF2-40B4-BE49-F238E27FC236}">
                <a16:creationId xmlns:a16="http://schemas.microsoft.com/office/drawing/2014/main" id="{35D6654E-7A29-424B-8EDF-AF6D18EB0938}"/>
              </a:ext>
            </a:extLst>
          </p:cNvPr>
          <p:cNvSpPr>
            <a:spLocks noGrp="1"/>
          </p:cNvSpPr>
          <p:nvPr>
            <p:ph type="pic" sz="quarter" idx="13"/>
          </p:nvPr>
        </p:nvSpPr>
        <p:spPr>
          <a:xfrm>
            <a:off x="8604250" y="1778000"/>
            <a:ext cx="3587750" cy="2882900"/>
          </a:xfrm>
          <a:custGeom>
            <a:avLst/>
            <a:gdLst>
              <a:gd name="connsiteX0" fmla="*/ 0 w 2882900"/>
              <a:gd name="connsiteY0" fmla="*/ 0 h 2882900"/>
              <a:gd name="connsiteX1" fmla="*/ 2882900 w 2882900"/>
              <a:gd name="connsiteY1" fmla="*/ 0 h 2882900"/>
              <a:gd name="connsiteX2" fmla="*/ 2882900 w 2882900"/>
              <a:gd name="connsiteY2" fmla="*/ 2882900 h 2882900"/>
              <a:gd name="connsiteX3" fmla="*/ 0 w 2882900"/>
              <a:gd name="connsiteY3" fmla="*/ 2882900 h 2882900"/>
            </a:gdLst>
            <a:ahLst/>
            <a:cxnLst>
              <a:cxn ang="0">
                <a:pos x="connsiteX0" y="connsiteY0"/>
              </a:cxn>
              <a:cxn ang="0">
                <a:pos x="connsiteX1" y="connsiteY1"/>
              </a:cxn>
              <a:cxn ang="0">
                <a:pos x="connsiteX2" y="connsiteY2"/>
              </a:cxn>
              <a:cxn ang="0">
                <a:pos x="connsiteX3" y="connsiteY3"/>
              </a:cxn>
            </a:cxnLst>
            <a:rect l="l" t="t" r="r" b="b"/>
            <a:pathLst>
              <a:path w="2882900" h="2882900">
                <a:moveTo>
                  <a:pt x="0" y="0"/>
                </a:moveTo>
                <a:lnTo>
                  <a:pt x="2882900" y="0"/>
                </a:lnTo>
                <a:lnTo>
                  <a:pt x="2882900" y="2882900"/>
                </a:lnTo>
                <a:lnTo>
                  <a:pt x="0" y="28829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32834253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9_Full Image">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345D08CA-F3BB-4156-B7AE-C7DF227C52FB}"/>
              </a:ext>
            </a:extLst>
          </p:cNvPr>
          <p:cNvSpPr>
            <a:spLocks noGrp="1"/>
          </p:cNvSpPr>
          <p:nvPr>
            <p:ph type="pic" sz="quarter" idx="11"/>
          </p:nvPr>
        </p:nvSpPr>
        <p:spPr>
          <a:xfrm>
            <a:off x="857319" y="1619184"/>
            <a:ext cx="3362256" cy="2828992"/>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6" name="Picture Placeholder 6">
            <a:extLst>
              <a:ext uri="{FF2B5EF4-FFF2-40B4-BE49-F238E27FC236}">
                <a16:creationId xmlns:a16="http://schemas.microsoft.com/office/drawing/2014/main" id="{6406D21F-A3C6-4E81-8B47-E1972494779F}"/>
              </a:ext>
            </a:extLst>
          </p:cNvPr>
          <p:cNvSpPr>
            <a:spLocks noGrp="1"/>
          </p:cNvSpPr>
          <p:nvPr>
            <p:ph type="pic" sz="quarter" idx="13"/>
          </p:nvPr>
        </p:nvSpPr>
        <p:spPr>
          <a:xfrm>
            <a:off x="4733994" y="1619183"/>
            <a:ext cx="2743481" cy="438149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
        <p:nvSpPr>
          <p:cNvPr id="9" name="Picture Placeholder 6">
            <a:extLst>
              <a:ext uri="{FF2B5EF4-FFF2-40B4-BE49-F238E27FC236}">
                <a16:creationId xmlns:a16="http://schemas.microsoft.com/office/drawing/2014/main" id="{7C1B8F1F-7FBC-4F09-91EF-99115ABEF12B}"/>
              </a:ext>
            </a:extLst>
          </p:cNvPr>
          <p:cNvSpPr>
            <a:spLocks noGrp="1"/>
          </p:cNvSpPr>
          <p:nvPr>
            <p:ph type="pic" sz="quarter" idx="14"/>
          </p:nvPr>
        </p:nvSpPr>
        <p:spPr>
          <a:xfrm>
            <a:off x="7977187" y="852557"/>
            <a:ext cx="3362256" cy="3595619"/>
          </a:xfrm>
          <a:custGeom>
            <a:avLst/>
            <a:gdLst>
              <a:gd name="connsiteX0" fmla="*/ 0 w 3467100"/>
              <a:gd name="connsiteY0" fmla="*/ 0 h 4610100"/>
              <a:gd name="connsiteX1" fmla="*/ 3467100 w 3467100"/>
              <a:gd name="connsiteY1" fmla="*/ 0 h 4610100"/>
              <a:gd name="connsiteX2" fmla="*/ 3467100 w 3467100"/>
              <a:gd name="connsiteY2" fmla="*/ 4610100 h 4610100"/>
              <a:gd name="connsiteX3" fmla="*/ 0 w 346710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3467100" h="4610100">
                <a:moveTo>
                  <a:pt x="0" y="0"/>
                </a:moveTo>
                <a:lnTo>
                  <a:pt x="3467100" y="0"/>
                </a:lnTo>
                <a:lnTo>
                  <a:pt x="3467100" y="4610100"/>
                </a:lnTo>
                <a:lnTo>
                  <a:pt x="0" y="46101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12398477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Full Image">
    <p:spTree>
      <p:nvGrpSpPr>
        <p:cNvPr id="1" name=""/>
        <p:cNvGrpSpPr/>
        <p:nvPr/>
      </p:nvGrpSpPr>
      <p:grpSpPr>
        <a:xfrm>
          <a:off x="0" y="0"/>
          <a:ext cx="0" cy="0"/>
          <a:chOff x="0" y="0"/>
          <a:chExt cx="0" cy="0"/>
        </a:xfrm>
      </p:grpSpPr>
      <p:sp>
        <p:nvSpPr>
          <p:cNvPr id="5" name="Picture Placeholder 11">
            <a:extLst>
              <a:ext uri="{FF2B5EF4-FFF2-40B4-BE49-F238E27FC236}">
                <a16:creationId xmlns:a16="http://schemas.microsoft.com/office/drawing/2014/main" id="{C9DCCCD2-2721-4D21-BF9F-BDDAD407B62D}"/>
              </a:ext>
            </a:extLst>
          </p:cNvPr>
          <p:cNvSpPr>
            <a:spLocks noGrp="1"/>
          </p:cNvSpPr>
          <p:nvPr>
            <p:ph type="pic" sz="quarter" idx="15"/>
          </p:nvPr>
        </p:nvSpPr>
        <p:spPr>
          <a:xfrm>
            <a:off x="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
        <p:nvSpPr>
          <p:cNvPr id="6" name="Picture Placeholder 12">
            <a:extLst>
              <a:ext uri="{FF2B5EF4-FFF2-40B4-BE49-F238E27FC236}">
                <a16:creationId xmlns:a16="http://schemas.microsoft.com/office/drawing/2014/main" id="{E67FA5E6-8932-4ED3-84D1-6FB1DBC37923}"/>
              </a:ext>
            </a:extLst>
          </p:cNvPr>
          <p:cNvSpPr>
            <a:spLocks noGrp="1"/>
          </p:cNvSpPr>
          <p:nvPr>
            <p:ph type="pic" sz="quarter" idx="16"/>
          </p:nvPr>
        </p:nvSpPr>
        <p:spPr>
          <a:xfrm>
            <a:off x="3562350" y="0"/>
            <a:ext cx="3562350" cy="6858000"/>
          </a:xfrm>
          <a:custGeom>
            <a:avLst/>
            <a:gdLst>
              <a:gd name="connsiteX0" fmla="*/ 0 w 3562350"/>
              <a:gd name="connsiteY0" fmla="*/ 0 h 6858000"/>
              <a:gd name="connsiteX1" fmla="*/ 3562350 w 3562350"/>
              <a:gd name="connsiteY1" fmla="*/ 0 h 6858000"/>
              <a:gd name="connsiteX2" fmla="*/ 3562350 w 3562350"/>
              <a:gd name="connsiteY2" fmla="*/ 6858000 h 6858000"/>
              <a:gd name="connsiteX3" fmla="*/ 0 w 35623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62350" h="6858000">
                <a:moveTo>
                  <a:pt x="0" y="0"/>
                </a:moveTo>
                <a:lnTo>
                  <a:pt x="3562350" y="0"/>
                </a:lnTo>
                <a:lnTo>
                  <a:pt x="3562350" y="6858000"/>
                </a:lnTo>
                <a:lnTo>
                  <a:pt x="0" y="68580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1332404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9D62F65-9B97-4C04-9ED7-0D0F08A60A36}"/>
              </a:ext>
            </a:extLst>
          </p:cNvPr>
          <p:cNvSpPr>
            <a:spLocks noGrp="1"/>
          </p:cNvSpPr>
          <p:nvPr>
            <p:ph type="pic" sz="quarter" idx="17"/>
          </p:nvPr>
        </p:nvSpPr>
        <p:spPr>
          <a:xfrm>
            <a:off x="2983705" y="805446"/>
            <a:ext cx="2855120" cy="5247108"/>
          </a:xfrm>
          <a:custGeom>
            <a:avLst/>
            <a:gdLst>
              <a:gd name="connsiteX0" fmla="*/ 0 w 2855120"/>
              <a:gd name="connsiteY0" fmla="*/ 0 h 5247108"/>
              <a:gd name="connsiteX1" fmla="*/ 2855120 w 2855120"/>
              <a:gd name="connsiteY1" fmla="*/ 0 h 5247108"/>
              <a:gd name="connsiteX2" fmla="*/ 2855120 w 2855120"/>
              <a:gd name="connsiteY2" fmla="*/ 5247108 h 5247108"/>
              <a:gd name="connsiteX3" fmla="*/ 0 w 2855120"/>
              <a:gd name="connsiteY3" fmla="*/ 5247108 h 5247108"/>
            </a:gdLst>
            <a:ahLst/>
            <a:cxnLst>
              <a:cxn ang="0">
                <a:pos x="connsiteX0" y="connsiteY0"/>
              </a:cxn>
              <a:cxn ang="0">
                <a:pos x="connsiteX1" y="connsiteY1"/>
              </a:cxn>
              <a:cxn ang="0">
                <a:pos x="connsiteX2" y="connsiteY2"/>
              </a:cxn>
              <a:cxn ang="0">
                <a:pos x="connsiteX3" y="connsiteY3"/>
              </a:cxn>
            </a:cxnLst>
            <a:rect l="l" t="t" r="r" b="b"/>
            <a:pathLst>
              <a:path w="2855120" h="5247108">
                <a:moveTo>
                  <a:pt x="0" y="0"/>
                </a:moveTo>
                <a:lnTo>
                  <a:pt x="2855120" y="0"/>
                </a:lnTo>
                <a:lnTo>
                  <a:pt x="2855120" y="5247108"/>
                </a:lnTo>
                <a:lnTo>
                  <a:pt x="0" y="5247108"/>
                </a:lnTo>
                <a:close/>
              </a:path>
            </a:pathLst>
          </a:custGeom>
        </p:spPr>
      </p:sp>
    </p:spTree>
    <p:extLst>
      <p:ext uri="{BB962C8B-B14F-4D97-AF65-F5344CB8AC3E}">
        <p14:creationId xmlns:p14="http://schemas.microsoft.com/office/powerpoint/2010/main" val="87000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F7989210-B478-4F4C-965D-0A803AF3647F}"/>
              </a:ext>
            </a:extLst>
          </p:cNvPr>
          <p:cNvSpPr>
            <a:spLocks noGrp="1"/>
          </p:cNvSpPr>
          <p:nvPr>
            <p:ph type="pic" sz="quarter" idx="17"/>
          </p:nvPr>
        </p:nvSpPr>
        <p:spPr>
          <a:xfrm>
            <a:off x="2017486" y="1259114"/>
            <a:ext cx="3705228" cy="4339772"/>
          </a:xfrm>
          <a:custGeom>
            <a:avLst/>
            <a:gdLst>
              <a:gd name="connsiteX0" fmla="*/ 0 w 3705228"/>
              <a:gd name="connsiteY0" fmla="*/ 0 h 4339772"/>
              <a:gd name="connsiteX1" fmla="*/ 3705228 w 3705228"/>
              <a:gd name="connsiteY1" fmla="*/ 0 h 4339772"/>
              <a:gd name="connsiteX2" fmla="*/ 3705228 w 3705228"/>
              <a:gd name="connsiteY2" fmla="*/ 4339772 h 4339772"/>
              <a:gd name="connsiteX3" fmla="*/ 0 w 3705228"/>
              <a:gd name="connsiteY3" fmla="*/ 4339772 h 4339772"/>
            </a:gdLst>
            <a:ahLst/>
            <a:cxnLst>
              <a:cxn ang="0">
                <a:pos x="connsiteX0" y="connsiteY0"/>
              </a:cxn>
              <a:cxn ang="0">
                <a:pos x="connsiteX1" y="connsiteY1"/>
              </a:cxn>
              <a:cxn ang="0">
                <a:pos x="connsiteX2" y="connsiteY2"/>
              </a:cxn>
              <a:cxn ang="0">
                <a:pos x="connsiteX3" y="connsiteY3"/>
              </a:cxn>
            </a:cxnLst>
            <a:rect l="l" t="t" r="r" b="b"/>
            <a:pathLst>
              <a:path w="3705228" h="4339772">
                <a:moveTo>
                  <a:pt x="0" y="0"/>
                </a:moveTo>
                <a:lnTo>
                  <a:pt x="3705228" y="0"/>
                </a:lnTo>
                <a:lnTo>
                  <a:pt x="3705228" y="4339772"/>
                </a:lnTo>
                <a:lnTo>
                  <a:pt x="0" y="4339772"/>
                </a:lnTo>
                <a:close/>
              </a:path>
            </a:pathLst>
          </a:custGeom>
        </p:spPr>
      </p:sp>
    </p:spTree>
    <p:extLst>
      <p:ext uri="{BB962C8B-B14F-4D97-AF65-F5344CB8AC3E}">
        <p14:creationId xmlns:p14="http://schemas.microsoft.com/office/powerpoint/2010/main" val="334152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D87761C7-2961-434B-BE0D-3E2395FBC624}"/>
              </a:ext>
            </a:extLst>
          </p:cNvPr>
          <p:cNvSpPr>
            <a:spLocks noGrp="1"/>
          </p:cNvSpPr>
          <p:nvPr>
            <p:ph type="pic" sz="quarter" idx="11"/>
          </p:nvPr>
        </p:nvSpPr>
        <p:spPr>
          <a:xfrm>
            <a:off x="-2324717" y="0"/>
            <a:ext cx="9162884" cy="6858000"/>
          </a:xfrm>
          <a:custGeom>
            <a:avLst/>
            <a:gdLst>
              <a:gd name="connsiteX0" fmla="*/ 0 w 9162884"/>
              <a:gd name="connsiteY0" fmla="*/ 0 h 6858000"/>
              <a:gd name="connsiteX1" fmla="*/ 4770782 w 9162884"/>
              <a:gd name="connsiteY1" fmla="*/ 0 h 6858000"/>
              <a:gd name="connsiteX2" fmla="*/ 9162884 w 9162884"/>
              <a:gd name="connsiteY2" fmla="*/ 6858000 h 6858000"/>
              <a:gd name="connsiteX3" fmla="*/ 4392101 w 9162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162884" h="6858000">
                <a:moveTo>
                  <a:pt x="0" y="0"/>
                </a:moveTo>
                <a:lnTo>
                  <a:pt x="4770782" y="0"/>
                </a:lnTo>
                <a:lnTo>
                  <a:pt x="9162884" y="6858000"/>
                </a:lnTo>
                <a:lnTo>
                  <a:pt x="4392101" y="6858000"/>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825354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18B822EE-B2D9-4882-BF5B-416E1ECCB203}"/>
              </a:ext>
            </a:extLst>
          </p:cNvPr>
          <p:cNvSpPr>
            <a:spLocks noGrp="1"/>
          </p:cNvSpPr>
          <p:nvPr>
            <p:ph type="pic" sz="quarter" idx="14"/>
          </p:nvPr>
        </p:nvSpPr>
        <p:spPr>
          <a:xfrm>
            <a:off x="928913" y="920716"/>
            <a:ext cx="4180116" cy="5016569"/>
          </a:xfrm>
          <a:custGeom>
            <a:avLst/>
            <a:gdLst>
              <a:gd name="connsiteX0" fmla="*/ 0 w 4180116"/>
              <a:gd name="connsiteY0" fmla="*/ 0 h 5016569"/>
              <a:gd name="connsiteX1" fmla="*/ 4180116 w 4180116"/>
              <a:gd name="connsiteY1" fmla="*/ 0 h 5016569"/>
              <a:gd name="connsiteX2" fmla="*/ 4180116 w 4180116"/>
              <a:gd name="connsiteY2" fmla="*/ 5016569 h 5016569"/>
              <a:gd name="connsiteX3" fmla="*/ 0 w 4180116"/>
              <a:gd name="connsiteY3" fmla="*/ 5016569 h 5016569"/>
            </a:gdLst>
            <a:ahLst/>
            <a:cxnLst>
              <a:cxn ang="0">
                <a:pos x="connsiteX0" y="connsiteY0"/>
              </a:cxn>
              <a:cxn ang="0">
                <a:pos x="connsiteX1" y="connsiteY1"/>
              </a:cxn>
              <a:cxn ang="0">
                <a:pos x="connsiteX2" y="connsiteY2"/>
              </a:cxn>
              <a:cxn ang="0">
                <a:pos x="connsiteX3" y="connsiteY3"/>
              </a:cxn>
            </a:cxnLst>
            <a:rect l="l" t="t" r="r" b="b"/>
            <a:pathLst>
              <a:path w="4180116" h="5016569">
                <a:moveTo>
                  <a:pt x="0" y="0"/>
                </a:moveTo>
                <a:lnTo>
                  <a:pt x="4180116" y="0"/>
                </a:lnTo>
                <a:lnTo>
                  <a:pt x="4180116" y="5016569"/>
                </a:lnTo>
                <a:lnTo>
                  <a:pt x="0" y="5016569"/>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737445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Full Im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57ED3D98-886B-4E92-BBF0-F1EE675D271E}"/>
              </a:ext>
            </a:extLst>
          </p:cNvPr>
          <p:cNvSpPr>
            <a:spLocks noGrp="1"/>
          </p:cNvSpPr>
          <p:nvPr>
            <p:ph type="pic" sz="quarter" idx="13"/>
          </p:nvPr>
        </p:nvSpPr>
        <p:spPr>
          <a:xfrm>
            <a:off x="914401" y="881744"/>
            <a:ext cx="5181599" cy="5094515"/>
          </a:xfrm>
          <a:custGeom>
            <a:avLst/>
            <a:gdLst>
              <a:gd name="connsiteX0" fmla="*/ 0 w 5181599"/>
              <a:gd name="connsiteY0" fmla="*/ 0 h 5094515"/>
              <a:gd name="connsiteX1" fmla="*/ 5181599 w 5181599"/>
              <a:gd name="connsiteY1" fmla="*/ 0 h 5094515"/>
              <a:gd name="connsiteX2" fmla="*/ 5181599 w 5181599"/>
              <a:gd name="connsiteY2" fmla="*/ 5094515 h 5094515"/>
              <a:gd name="connsiteX3" fmla="*/ 0 w 5181599"/>
              <a:gd name="connsiteY3" fmla="*/ 5094515 h 5094515"/>
            </a:gdLst>
            <a:ahLst/>
            <a:cxnLst>
              <a:cxn ang="0">
                <a:pos x="connsiteX0" y="connsiteY0"/>
              </a:cxn>
              <a:cxn ang="0">
                <a:pos x="connsiteX1" y="connsiteY1"/>
              </a:cxn>
              <a:cxn ang="0">
                <a:pos x="connsiteX2" y="connsiteY2"/>
              </a:cxn>
              <a:cxn ang="0">
                <a:pos x="connsiteX3" y="connsiteY3"/>
              </a:cxn>
            </a:cxnLst>
            <a:rect l="l" t="t" r="r" b="b"/>
            <a:pathLst>
              <a:path w="5181599" h="5094515">
                <a:moveTo>
                  <a:pt x="0" y="0"/>
                </a:moveTo>
                <a:lnTo>
                  <a:pt x="5181599" y="0"/>
                </a:lnTo>
                <a:lnTo>
                  <a:pt x="5181599" y="5094515"/>
                </a:lnTo>
                <a:lnTo>
                  <a:pt x="0" y="5094515"/>
                </a:lnTo>
                <a:close/>
              </a:path>
            </a:pathLst>
          </a:custGeom>
        </p:spPr>
        <p:txBody>
          <a:bodyPr wrap="square" anchor="ctr">
            <a:noAutofit/>
          </a:bodyPr>
          <a:lstStyle/>
          <a:p>
            <a:endParaRPr lang="en-US"/>
          </a:p>
        </p:txBody>
      </p:sp>
    </p:spTree>
    <p:extLst>
      <p:ext uri="{BB962C8B-B14F-4D97-AF65-F5344CB8AC3E}">
        <p14:creationId xmlns:p14="http://schemas.microsoft.com/office/powerpoint/2010/main" val="438020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Full Im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6D9FFAA6-7CE0-4D81-A857-0AA78AB423F7}"/>
              </a:ext>
            </a:extLst>
          </p:cNvPr>
          <p:cNvSpPr>
            <a:spLocks noGrp="1"/>
          </p:cNvSpPr>
          <p:nvPr>
            <p:ph type="pic" sz="quarter" idx="10"/>
          </p:nvPr>
        </p:nvSpPr>
        <p:spPr>
          <a:xfrm>
            <a:off x="586466" y="539750"/>
            <a:ext cx="5280934" cy="5778500"/>
          </a:xfrm>
          <a:custGeom>
            <a:avLst/>
            <a:gdLst>
              <a:gd name="connsiteX0" fmla="*/ 0 w 5280934"/>
              <a:gd name="connsiteY0" fmla="*/ 0 h 5778500"/>
              <a:gd name="connsiteX1" fmla="*/ 5280934 w 5280934"/>
              <a:gd name="connsiteY1" fmla="*/ 0 h 5778500"/>
              <a:gd name="connsiteX2" fmla="*/ 5280934 w 5280934"/>
              <a:gd name="connsiteY2" fmla="*/ 5778500 h 5778500"/>
              <a:gd name="connsiteX3" fmla="*/ 0 w 5280934"/>
              <a:gd name="connsiteY3" fmla="*/ 5778500 h 5778500"/>
            </a:gdLst>
            <a:ahLst/>
            <a:cxnLst>
              <a:cxn ang="0">
                <a:pos x="connsiteX0" y="connsiteY0"/>
              </a:cxn>
              <a:cxn ang="0">
                <a:pos x="connsiteX1" y="connsiteY1"/>
              </a:cxn>
              <a:cxn ang="0">
                <a:pos x="connsiteX2" y="connsiteY2"/>
              </a:cxn>
              <a:cxn ang="0">
                <a:pos x="connsiteX3" y="connsiteY3"/>
              </a:cxn>
            </a:cxnLst>
            <a:rect l="l" t="t" r="r" b="b"/>
            <a:pathLst>
              <a:path w="5280934" h="5778500">
                <a:moveTo>
                  <a:pt x="0" y="0"/>
                </a:moveTo>
                <a:lnTo>
                  <a:pt x="5280934" y="0"/>
                </a:lnTo>
                <a:lnTo>
                  <a:pt x="5280934" y="5778500"/>
                </a:lnTo>
                <a:lnTo>
                  <a:pt x="0" y="5778500"/>
                </a:ln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8213034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Full 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23EA591-BC38-48A9-A905-8E8A6CDAD90F}"/>
              </a:ext>
            </a:extLst>
          </p:cNvPr>
          <p:cNvSpPr>
            <a:spLocks noGrp="1"/>
          </p:cNvSpPr>
          <p:nvPr>
            <p:ph type="pic" sz="quarter" idx="10"/>
          </p:nvPr>
        </p:nvSpPr>
        <p:spPr>
          <a:xfrm>
            <a:off x="1041786" y="971550"/>
            <a:ext cx="4914900" cy="4914900"/>
          </a:xfrm>
          <a:custGeom>
            <a:avLst/>
            <a:gdLst>
              <a:gd name="connsiteX0" fmla="*/ 2457450 w 4914900"/>
              <a:gd name="connsiteY0" fmla="*/ 0 h 4914900"/>
              <a:gd name="connsiteX1" fmla="*/ 4914900 w 4914900"/>
              <a:gd name="connsiteY1" fmla="*/ 2457450 h 4914900"/>
              <a:gd name="connsiteX2" fmla="*/ 2457450 w 4914900"/>
              <a:gd name="connsiteY2" fmla="*/ 4914900 h 4914900"/>
              <a:gd name="connsiteX3" fmla="*/ 0 w 4914900"/>
              <a:gd name="connsiteY3" fmla="*/ 2457450 h 4914900"/>
              <a:gd name="connsiteX4" fmla="*/ 2457450 w 4914900"/>
              <a:gd name="connsiteY4" fmla="*/ 0 h 4914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00" h="4914900">
                <a:moveTo>
                  <a:pt x="2457450" y="0"/>
                </a:moveTo>
                <a:cubicBezTo>
                  <a:pt x="3814662" y="0"/>
                  <a:pt x="4914900" y="1100238"/>
                  <a:pt x="4914900" y="2457450"/>
                </a:cubicBezTo>
                <a:cubicBezTo>
                  <a:pt x="4914900" y="3814662"/>
                  <a:pt x="3814662" y="4914900"/>
                  <a:pt x="2457450" y="4914900"/>
                </a:cubicBezTo>
                <a:cubicBezTo>
                  <a:pt x="1100238" y="4914900"/>
                  <a:pt x="0" y="3814662"/>
                  <a:pt x="0" y="2457450"/>
                </a:cubicBezTo>
                <a:cubicBezTo>
                  <a:pt x="0" y="1100238"/>
                  <a:pt x="1100238" y="0"/>
                  <a:pt x="2457450" y="0"/>
                </a:cubicBezTo>
                <a:close/>
              </a:path>
            </a:pathLst>
          </a:custGeom>
        </p:spPr>
        <p:txBody>
          <a:bodyPr wrap="square" anchor="ctr">
            <a:noAutofit/>
          </a:bodyPr>
          <a:lstStyle/>
          <a:p>
            <a:endParaRPr lang="en-US" dirty="0"/>
          </a:p>
        </p:txBody>
      </p:sp>
    </p:spTree>
    <p:extLst>
      <p:ext uri="{BB962C8B-B14F-4D97-AF65-F5344CB8AC3E}">
        <p14:creationId xmlns:p14="http://schemas.microsoft.com/office/powerpoint/2010/main" val="3482821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5823" y="365125"/>
            <a:ext cx="11420354" cy="59698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67622270"/>
      </p:ext>
    </p:extLst>
  </p:cSld>
  <p:clrMap bg1="lt1" tx1="dk1" bg2="lt2" tx2="dk2" accent1="accent1" accent2="accent2" accent3="accent3" accent4="accent4" accent5="accent5" accent6="accent6" hlink="hlink" folHlink="folHlink"/>
  <p:sldLayoutIdLst>
    <p:sldLayoutId id="2147483653" r:id="rId1"/>
    <p:sldLayoutId id="2147483715" r:id="rId2"/>
    <p:sldLayoutId id="2147483659" r:id="rId3"/>
    <p:sldLayoutId id="2147483748" r:id="rId4"/>
    <p:sldLayoutId id="2147483744" r:id="rId5"/>
    <p:sldLayoutId id="2147483745" r:id="rId6"/>
    <p:sldLayoutId id="2147483749" r:id="rId7"/>
    <p:sldLayoutId id="2147483736" r:id="rId8"/>
    <p:sldLayoutId id="2147483750" r:id="rId9"/>
    <p:sldLayoutId id="2147483716" r:id="rId10"/>
    <p:sldLayoutId id="2147483751" r:id="rId11"/>
    <p:sldLayoutId id="2147483747" r:id="rId12"/>
    <p:sldLayoutId id="2147483746" r:id="rId13"/>
    <p:sldLayoutId id="2147483738" r:id="rId14"/>
    <p:sldLayoutId id="2147483739" r:id="rId15"/>
    <p:sldLayoutId id="2147483740" r:id="rId16"/>
    <p:sldLayoutId id="2147483741" r:id="rId17"/>
    <p:sldLayoutId id="2147483729" r:id="rId18"/>
    <p:sldLayoutId id="2147483732" r:id="rId19"/>
    <p:sldLayoutId id="2147483730" r:id="rId20"/>
    <p:sldLayoutId id="2147483737" r:id="rId21"/>
    <p:sldLayoutId id="2147483717" r:id="rId22"/>
    <p:sldLayoutId id="2147483718" r:id="rId23"/>
    <p:sldLayoutId id="2147483724" r:id="rId24"/>
    <p:sldLayoutId id="2147483734" r:id="rId25"/>
    <p:sldLayoutId id="2147483735" r:id="rId26"/>
    <p:sldLayoutId id="2147483742" r:id="rId27"/>
    <p:sldLayoutId id="2147483743" r:id="rId28"/>
    <p:sldLayoutId id="2147483728" r:id="rId29"/>
  </p:sldLayoutIdLst>
  <p:hf hdr="0" ftr="0" dt="0"/>
  <p:txStyles>
    <p:title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ctr" defTabSz="914400" rtl="0" eaLnBrk="1" latinLnBrk="0" hangingPunct="1">
        <a:lnSpc>
          <a:spcPct val="90000"/>
        </a:lnSpc>
        <a:spcBef>
          <a:spcPts val="1000"/>
        </a:spcBef>
        <a:buFont typeface="Arial"/>
        <a:buNone/>
        <a:defRPr sz="1200" b="0" i="0" kern="1200">
          <a:solidFill>
            <a:schemeClr val="tx1"/>
          </a:solidFill>
          <a:latin typeface="Bodoni 72 Book" charset="0"/>
          <a:ea typeface="Bodoni 72 Book" charset="0"/>
          <a:cs typeface="Bodoni 72 Book" charset="0"/>
        </a:defRPr>
      </a:lvl1pPr>
      <a:lvl2pPr marL="685800" indent="-228600" algn="ctr" defTabSz="914400" rtl="0" eaLnBrk="1" latinLnBrk="0" hangingPunct="1">
        <a:lnSpc>
          <a:spcPct val="90000"/>
        </a:lnSpc>
        <a:spcBef>
          <a:spcPts val="500"/>
        </a:spcBef>
        <a:buFont typeface="Arial"/>
        <a:buChar char="•"/>
        <a:defRPr sz="2400" b="0" i="0" kern="1200">
          <a:solidFill>
            <a:schemeClr val="tx1"/>
          </a:solidFill>
          <a:latin typeface="Bodoni 72 Book" charset="0"/>
          <a:ea typeface="Bodoni 72 Book" charset="0"/>
          <a:cs typeface="Bodoni 72 Book" charset="0"/>
        </a:defRPr>
      </a:lvl2pPr>
      <a:lvl3pPr marL="1143000" indent="-228600" algn="ctr" defTabSz="914400" rtl="0" eaLnBrk="1" latinLnBrk="0" hangingPunct="1">
        <a:lnSpc>
          <a:spcPct val="90000"/>
        </a:lnSpc>
        <a:spcBef>
          <a:spcPts val="500"/>
        </a:spcBef>
        <a:buFont typeface="Arial"/>
        <a:buChar char="•"/>
        <a:defRPr sz="2000" b="0" i="0" kern="1200">
          <a:solidFill>
            <a:schemeClr val="tx1"/>
          </a:solidFill>
          <a:latin typeface="Bodoni 72 Book" charset="0"/>
          <a:ea typeface="Bodoni 72 Book" charset="0"/>
          <a:cs typeface="Bodoni 72 Book" charset="0"/>
        </a:defRPr>
      </a:lvl3pPr>
      <a:lvl4pPr marL="16002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4pPr>
      <a:lvl5pPr marL="2057400" indent="-228600" algn="ctr" defTabSz="914400" rtl="0" eaLnBrk="1" latinLnBrk="0" hangingPunct="1">
        <a:lnSpc>
          <a:spcPct val="90000"/>
        </a:lnSpc>
        <a:spcBef>
          <a:spcPts val="500"/>
        </a:spcBef>
        <a:buFont typeface="Arial"/>
        <a:buChar char="•"/>
        <a:defRPr sz="1800" b="0" i="0" kern="1200">
          <a:solidFill>
            <a:schemeClr val="tx1"/>
          </a:solidFill>
          <a:latin typeface="Bodoni 72 Book" charset="0"/>
          <a:ea typeface="Bodoni 72 Book" charset="0"/>
          <a:cs typeface="Bodoni 72 Book"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0.jpg"/><Relationship Id="rId1" Type="http://schemas.openxmlformats.org/officeDocument/2006/relationships/slideLayout" Target="../slideLayouts/slideLayout17.xml"/><Relationship Id="rId5" Type="http://schemas.openxmlformats.org/officeDocument/2006/relationships/image" Target="../media/image12.jp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4/relationships/chartEx" Target="../charts/chartEx1.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chart" Target="../charts/chart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7726BF-9DEB-458C-8EBC-F626A0E1C095}"/>
              </a:ext>
            </a:extLst>
          </p:cNvPr>
          <p:cNvSpPr/>
          <p:nvPr/>
        </p:nvSpPr>
        <p:spPr>
          <a:xfrm>
            <a:off x="290513" y="305144"/>
            <a:ext cx="11610975" cy="62477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1B683776-0EBD-422A-9E41-8733838BABA7}"/>
              </a:ext>
            </a:extLst>
          </p:cNvPr>
          <p:cNvPicPr>
            <a:picLocks noChangeAspect="1"/>
          </p:cNvPicPr>
          <p:nvPr/>
        </p:nvPicPr>
        <p:blipFill>
          <a:blip r:embed="rId2"/>
          <a:stretch>
            <a:fillRect/>
          </a:stretch>
        </p:blipFill>
        <p:spPr>
          <a:xfrm>
            <a:off x="3945538" y="3266388"/>
            <a:ext cx="4300924" cy="325224"/>
          </a:xfrm>
          <a:prstGeom prst="rect">
            <a:avLst/>
          </a:prstGeom>
        </p:spPr>
      </p:pic>
    </p:spTree>
    <p:extLst>
      <p:ext uri="{BB962C8B-B14F-4D97-AF65-F5344CB8AC3E}">
        <p14:creationId xmlns:p14="http://schemas.microsoft.com/office/powerpoint/2010/main" val="1798369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45ED2C45-09BA-488D-B182-CE2A2480E9CC}"/>
              </a:ext>
            </a:extLst>
          </p:cNvPr>
          <p:cNvPicPr>
            <a:picLocks noGrp="1" noChangeAspect="1"/>
          </p:cNvPicPr>
          <p:nvPr>
            <p:ph type="pic" sz="quarter" idx="13"/>
          </p:nvPr>
        </p:nvPicPr>
        <p:blipFill>
          <a:blip r:embed="rId2"/>
          <a:srcRect l="16106" r="16106"/>
          <a:stretch>
            <a:fillRect/>
          </a:stretch>
        </p:blipFill>
        <p:spPr/>
      </p:pic>
      <p:grpSp>
        <p:nvGrpSpPr>
          <p:cNvPr id="5" name="Group 4">
            <a:extLst>
              <a:ext uri="{FF2B5EF4-FFF2-40B4-BE49-F238E27FC236}">
                <a16:creationId xmlns:a16="http://schemas.microsoft.com/office/drawing/2014/main" id="{95AB0349-134F-44A1-B94D-554E25B0F99C}"/>
              </a:ext>
            </a:extLst>
          </p:cNvPr>
          <p:cNvGrpSpPr/>
          <p:nvPr/>
        </p:nvGrpSpPr>
        <p:grpSpPr>
          <a:xfrm>
            <a:off x="8993130" y="1655108"/>
            <a:ext cx="1666762" cy="3547784"/>
            <a:chOff x="8993130" y="1540199"/>
            <a:chExt cx="1666762" cy="3547784"/>
          </a:xfrm>
        </p:grpSpPr>
        <p:grpSp>
          <p:nvGrpSpPr>
            <p:cNvPr id="28" name="Group 27">
              <a:extLst>
                <a:ext uri="{FF2B5EF4-FFF2-40B4-BE49-F238E27FC236}">
                  <a16:creationId xmlns:a16="http://schemas.microsoft.com/office/drawing/2014/main" id="{8E69CCDB-81F8-47A1-9F78-7C2790471408}"/>
                </a:ext>
              </a:extLst>
            </p:cNvPr>
            <p:cNvGrpSpPr/>
            <p:nvPr/>
          </p:nvGrpSpPr>
          <p:grpSpPr>
            <a:xfrm>
              <a:off x="8993130" y="1540199"/>
              <a:ext cx="1666762" cy="747742"/>
              <a:chOff x="3530078" y="4954315"/>
              <a:chExt cx="1666762" cy="747742"/>
            </a:xfrm>
          </p:grpSpPr>
          <p:sp>
            <p:nvSpPr>
              <p:cNvPr id="35" name="TextBox 34">
                <a:extLst>
                  <a:ext uri="{FF2B5EF4-FFF2-40B4-BE49-F238E27FC236}">
                    <a16:creationId xmlns:a16="http://schemas.microsoft.com/office/drawing/2014/main" id="{664CFECB-4B5F-4E82-8379-7D37376CB83E}"/>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Lato" panose="020F0502020204030203" pitchFamily="34" charset="0"/>
                  </a:rPr>
                  <a:t>TITLE TEXT</a:t>
                </a:r>
              </a:p>
            </p:txBody>
          </p:sp>
          <p:sp>
            <p:nvSpPr>
              <p:cNvPr id="40" name="TextBox 39">
                <a:extLst>
                  <a:ext uri="{FF2B5EF4-FFF2-40B4-BE49-F238E27FC236}">
                    <a16:creationId xmlns:a16="http://schemas.microsoft.com/office/drawing/2014/main" id="{1991996A-3C0A-467C-8A3C-81E8723100D3}"/>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nvGrpSpPr>
            <p:cNvPr id="29" name="Group 28">
              <a:extLst>
                <a:ext uri="{FF2B5EF4-FFF2-40B4-BE49-F238E27FC236}">
                  <a16:creationId xmlns:a16="http://schemas.microsoft.com/office/drawing/2014/main" id="{5F7DEE90-E500-466B-A5ED-053B9B035EF1}"/>
                </a:ext>
              </a:extLst>
            </p:cNvPr>
            <p:cNvGrpSpPr/>
            <p:nvPr/>
          </p:nvGrpSpPr>
          <p:grpSpPr>
            <a:xfrm>
              <a:off x="8993130" y="4340241"/>
              <a:ext cx="1666762" cy="747742"/>
              <a:chOff x="3530078" y="4954315"/>
              <a:chExt cx="1666762" cy="747742"/>
            </a:xfrm>
          </p:grpSpPr>
          <p:sp>
            <p:nvSpPr>
              <p:cNvPr id="33" name="TextBox 32">
                <a:extLst>
                  <a:ext uri="{FF2B5EF4-FFF2-40B4-BE49-F238E27FC236}">
                    <a16:creationId xmlns:a16="http://schemas.microsoft.com/office/drawing/2014/main" id="{D1F2397D-89F5-45D2-93D9-5A9CA531712A}"/>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Lato" panose="020F0502020204030203" pitchFamily="34" charset="0"/>
                  </a:rPr>
                  <a:t>TITLE TEXT</a:t>
                </a:r>
              </a:p>
            </p:txBody>
          </p:sp>
          <p:sp>
            <p:nvSpPr>
              <p:cNvPr id="34" name="TextBox 33">
                <a:extLst>
                  <a:ext uri="{FF2B5EF4-FFF2-40B4-BE49-F238E27FC236}">
                    <a16:creationId xmlns:a16="http://schemas.microsoft.com/office/drawing/2014/main" id="{1917D797-51DE-4F96-B653-B48AB6F7C0EC}"/>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nvGrpSpPr>
            <p:cNvPr id="30" name="Group 29">
              <a:extLst>
                <a:ext uri="{FF2B5EF4-FFF2-40B4-BE49-F238E27FC236}">
                  <a16:creationId xmlns:a16="http://schemas.microsoft.com/office/drawing/2014/main" id="{E10E8021-E4CB-4762-A164-9B2354E172DC}"/>
                </a:ext>
              </a:extLst>
            </p:cNvPr>
            <p:cNvGrpSpPr/>
            <p:nvPr/>
          </p:nvGrpSpPr>
          <p:grpSpPr>
            <a:xfrm>
              <a:off x="8993130" y="2940220"/>
              <a:ext cx="1666762" cy="747742"/>
              <a:chOff x="3530078" y="4954315"/>
              <a:chExt cx="1666762" cy="747742"/>
            </a:xfrm>
          </p:grpSpPr>
          <p:sp>
            <p:nvSpPr>
              <p:cNvPr id="31" name="TextBox 30">
                <a:extLst>
                  <a:ext uri="{FF2B5EF4-FFF2-40B4-BE49-F238E27FC236}">
                    <a16:creationId xmlns:a16="http://schemas.microsoft.com/office/drawing/2014/main" id="{891522E2-1720-4240-9532-5B5E2F37E68D}"/>
                  </a:ext>
                </a:extLst>
              </p:cNvPr>
              <p:cNvSpPr txBox="1"/>
              <p:nvPr/>
            </p:nvSpPr>
            <p:spPr>
              <a:xfrm>
                <a:off x="3530079" y="4954315"/>
                <a:ext cx="1000978" cy="246221"/>
              </a:xfrm>
              <a:prstGeom prst="rect">
                <a:avLst/>
              </a:prstGeom>
              <a:noFill/>
            </p:spPr>
            <p:txBody>
              <a:bodyPr wrap="square" rtlCol="0">
                <a:spAutoFit/>
              </a:bodyPr>
              <a:lstStyle/>
              <a:p>
                <a:r>
                  <a:rPr lang="en-US" sz="1000" b="1" dirty="0">
                    <a:latin typeface="Roboto Slab" pitchFamily="2" charset="0"/>
                    <a:ea typeface="Roboto Slab" pitchFamily="2" charset="0"/>
                    <a:cs typeface="Lato" panose="020F0502020204030203" pitchFamily="34" charset="0"/>
                  </a:rPr>
                  <a:t>TITLE TEXT</a:t>
                </a:r>
              </a:p>
            </p:txBody>
          </p:sp>
          <p:sp>
            <p:nvSpPr>
              <p:cNvPr id="32" name="TextBox 31">
                <a:extLst>
                  <a:ext uri="{FF2B5EF4-FFF2-40B4-BE49-F238E27FC236}">
                    <a16:creationId xmlns:a16="http://schemas.microsoft.com/office/drawing/2014/main" id="{CFE60CFB-9836-41CB-8BC2-774007994E72}"/>
                  </a:ext>
                </a:extLst>
              </p:cNvPr>
              <p:cNvSpPr txBox="1"/>
              <p:nvPr/>
            </p:nvSpPr>
            <p:spPr>
              <a:xfrm>
                <a:off x="3530078" y="5219040"/>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sp>
        <p:nvSpPr>
          <p:cNvPr id="19" name="Rectangle 18">
            <a:extLst>
              <a:ext uri="{FF2B5EF4-FFF2-40B4-BE49-F238E27FC236}">
                <a16:creationId xmlns:a16="http://schemas.microsoft.com/office/drawing/2014/main" id="{F1C68491-B3B9-4E50-8D7E-9031A1C7FBD4}"/>
              </a:ext>
            </a:extLst>
          </p:cNvPr>
          <p:cNvSpPr/>
          <p:nvPr/>
        </p:nvSpPr>
        <p:spPr>
          <a:xfrm>
            <a:off x="4526045" y="1937659"/>
            <a:ext cx="3033668" cy="298268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A6D2B3F-AAE9-4E04-8494-FF320D521464}"/>
              </a:ext>
            </a:extLst>
          </p:cNvPr>
          <p:cNvSpPr txBox="1"/>
          <p:nvPr/>
        </p:nvSpPr>
        <p:spPr>
          <a:xfrm>
            <a:off x="4853291" y="2421032"/>
            <a:ext cx="2379177" cy="2015936"/>
          </a:xfrm>
          <a:prstGeom prst="rect">
            <a:avLst/>
          </a:prstGeom>
          <a:noFill/>
        </p:spPr>
        <p:txBody>
          <a:bodyPr wrap="none" rtlCol="0">
            <a:spAutoFit/>
          </a:bodyPr>
          <a:lstStyle/>
          <a:p>
            <a:pPr>
              <a:lnSpc>
                <a:spcPts val="5000"/>
              </a:lnSpc>
            </a:pPr>
            <a:r>
              <a:rPr lang="en-US" sz="5000" dirty="0">
                <a:solidFill>
                  <a:schemeClr val="bg1"/>
                </a:solidFill>
                <a:latin typeface="Roboto Slab" pitchFamily="2" charset="0"/>
                <a:ea typeface="Roboto Slab" pitchFamily="2" charset="0"/>
              </a:rPr>
              <a:t>Annul </a:t>
            </a:r>
          </a:p>
          <a:p>
            <a:pPr>
              <a:lnSpc>
                <a:spcPts val="5000"/>
              </a:lnSpc>
            </a:pPr>
            <a:r>
              <a:rPr lang="en-US" sz="5000" b="1" dirty="0">
                <a:solidFill>
                  <a:schemeClr val="bg1"/>
                </a:solidFill>
                <a:latin typeface="Roboto Slab" pitchFamily="2" charset="0"/>
                <a:ea typeface="Roboto Slab" pitchFamily="2" charset="0"/>
              </a:rPr>
              <a:t>Report </a:t>
            </a:r>
          </a:p>
          <a:p>
            <a:pPr>
              <a:lnSpc>
                <a:spcPts val="5000"/>
              </a:lnSpc>
            </a:pPr>
            <a:r>
              <a:rPr lang="en-US" sz="5000" b="1" dirty="0">
                <a:solidFill>
                  <a:schemeClr val="bg1"/>
                </a:solidFill>
                <a:latin typeface="Roboto Slab" pitchFamily="2" charset="0"/>
                <a:ea typeface="Roboto Slab" pitchFamily="2" charset="0"/>
              </a:rPr>
              <a:t>2019</a:t>
            </a:r>
          </a:p>
        </p:txBody>
      </p:sp>
    </p:spTree>
    <p:extLst>
      <p:ext uri="{BB962C8B-B14F-4D97-AF65-F5344CB8AC3E}">
        <p14:creationId xmlns:p14="http://schemas.microsoft.com/office/powerpoint/2010/main" val="1388611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597C26C7-C588-47F8-83C5-2BEA01326CDA}"/>
              </a:ext>
            </a:extLst>
          </p:cNvPr>
          <p:cNvPicPr>
            <a:picLocks noGrp="1" noChangeAspect="1"/>
          </p:cNvPicPr>
          <p:nvPr>
            <p:ph type="pic" sz="quarter" idx="17"/>
          </p:nvPr>
        </p:nvPicPr>
        <p:blipFill>
          <a:blip r:embed="rId2"/>
          <a:srcRect t="10175" b="10175"/>
          <a:stretch>
            <a:fillRect/>
          </a:stretch>
        </p:blipFill>
        <p:spPr/>
      </p:pic>
      <p:sp>
        <p:nvSpPr>
          <p:cNvPr id="16" name="Rectangle 15">
            <a:extLst>
              <a:ext uri="{FF2B5EF4-FFF2-40B4-BE49-F238E27FC236}">
                <a16:creationId xmlns:a16="http://schemas.microsoft.com/office/drawing/2014/main" id="{9B0FBD62-B6D6-4F2D-9E9C-BE0AB7341177}"/>
              </a:ext>
            </a:extLst>
          </p:cNvPr>
          <p:cNvSpPr/>
          <p:nvPr/>
        </p:nvSpPr>
        <p:spPr>
          <a:xfrm>
            <a:off x="463246" y="438527"/>
            <a:ext cx="4645783" cy="5980947"/>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DBF8627-2468-49F1-A9AD-21DB4282E258}"/>
              </a:ext>
            </a:extLst>
          </p:cNvPr>
          <p:cNvGrpSpPr/>
          <p:nvPr/>
        </p:nvGrpSpPr>
        <p:grpSpPr>
          <a:xfrm>
            <a:off x="1034232" y="1731710"/>
            <a:ext cx="3503810" cy="3394580"/>
            <a:chOff x="1797888" y="300689"/>
            <a:chExt cx="3503810" cy="3394580"/>
          </a:xfrm>
        </p:grpSpPr>
        <p:sp>
          <p:nvSpPr>
            <p:cNvPr id="60" name="TextBox 59">
              <a:extLst>
                <a:ext uri="{FF2B5EF4-FFF2-40B4-BE49-F238E27FC236}">
                  <a16:creationId xmlns:a16="http://schemas.microsoft.com/office/drawing/2014/main" id="{766076BE-D66E-440A-AC3D-636F3A76ABCD}"/>
                </a:ext>
              </a:extLst>
            </p:cNvPr>
            <p:cNvSpPr txBox="1"/>
            <p:nvPr/>
          </p:nvSpPr>
          <p:spPr>
            <a:xfrm>
              <a:off x="1797888" y="300689"/>
              <a:ext cx="2416748" cy="2246769"/>
            </a:xfrm>
            <a:prstGeom prst="rect">
              <a:avLst/>
            </a:prstGeom>
            <a:noFill/>
          </p:spPr>
          <p:txBody>
            <a:bodyPr wrap="square" rtlCol="0">
              <a:spAutoFit/>
            </a:bodyPr>
            <a:lstStyle/>
            <a:p>
              <a:r>
                <a:rPr lang="en-US" sz="14000" dirty="0">
                  <a:solidFill>
                    <a:schemeClr val="bg1"/>
                  </a:solidFill>
                  <a:latin typeface="Roboto Slab" pitchFamily="2" charset="0"/>
                  <a:ea typeface="Roboto Slab" pitchFamily="2" charset="0"/>
                  <a:cs typeface="Lato" panose="020F0502020204030203" pitchFamily="34" charset="0"/>
                </a:rPr>
                <a:t>02</a:t>
              </a:r>
            </a:p>
          </p:txBody>
        </p:sp>
        <p:grpSp>
          <p:nvGrpSpPr>
            <p:cNvPr id="8" name="Group 7">
              <a:extLst>
                <a:ext uri="{FF2B5EF4-FFF2-40B4-BE49-F238E27FC236}">
                  <a16:creationId xmlns:a16="http://schemas.microsoft.com/office/drawing/2014/main" id="{3C60B65B-E6EE-4ABA-BBEB-B027A374EF62}"/>
                </a:ext>
              </a:extLst>
            </p:cNvPr>
            <p:cNvGrpSpPr/>
            <p:nvPr/>
          </p:nvGrpSpPr>
          <p:grpSpPr>
            <a:xfrm>
              <a:off x="1797888" y="2279479"/>
              <a:ext cx="3503810" cy="1415790"/>
              <a:chOff x="1797888" y="2279479"/>
              <a:chExt cx="3503810" cy="1415790"/>
            </a:xfrm>
          </p:grpSpPr>
          <p:sp>
            <p:nvSpPr>
              <p:cNvPr id="9" name="TextBox 8">
                <a:extLst>
                  <a:ext uri="{FF2B5EF4-FFF2-40B4-BE49-F238E27FC236}">
                    <a16:creationId xmlns:a16="http://schemas.microsoft.com/office/drawing/2014/main" id="{806FDB83-7CC7-4FC6-929C-6F9FFB7C817F}"/>
                  </a:ext>
                </a:extLst>
              </p:cNvPr>
              <p:cNvSpPr txBox="1"/>
              <p:nvPr/>
            </p:nvSpPr>
            <p:spPr>
              <a:xfrm>
                <a:off x="1797888" y="2279479"/>
                <a:ext cx="3503810" cy="1411027"/>
              </a:xfrm>
              <a:prstGeom prst="rect">
                <a:avLst/>
              </a:prstGeom>
              <a:noFill/>
            </p:spPr>
            <p:txBody>
              <a:bodyPr wrap="square" rtlCol="0">
                <a:spAutoFit/>
              </a:bodyPr>
              <a:lstStyle/>
              <a:p>
                <a:pPr>
                  <a:lnSpc>
                    <a:spcPts val="3500"/>
                  </a:lnSpc>
                </a:pPr>
                <a:r>
                  <a:rPr lang="en-US" sz="2800" dirty="0">
                    <a:solidFill>
                      <a:schemeClr val="bg1"/>
                    </a:solidFill>
                    <a:latin typeface="Roboto Slab" pitchFamily="2" charset="0"/>
                    <a:ea typeface="Roboto Slab" pitchFamily="2" charset="0"/>
                    <a:cs typeface="Lato" panose="020F0502020204030203" pitchFamily="34" charset="0"/>
                  </a:rPr>
                  <a:t>Our This</a:t>
                </a:r>
              </a:p>
              <a:p>
                <a:pPr>
                  <a:lnSpc>
                    <a:spcPts val="3500"/>
                  </a:lnSpc>
                </a:pPr>
                <a:r>
                  <a:rPr lang="en-US" sz="3200" dirty="0">
                    <a:solidFill>
                      <a:schemeClr val="bg1"/>
                    </a:solidFill>
                    <a:latin typeface="Roboto Slab" pitchFamily="2" charset="0"/>
                    <a:ea typeface="Roboto Slab" pitchFamily="2" charset="0"/>
                    <a:cs typeface="Lato" panose="020F0502020204030203" pitchFamily="34" charset="0"/>
                  </a:rPr>
                  <a:t>About The Com</a:t>
                </a:r>
              </a:p>
              <a:p>
                <a:pPr>
                  <a:lnSpc>
                    <a:spcPts val="3500"/>
                  </a:lnSpc>
                </a:pPr>
                <a:r>
                  <a:rPr lang="en-US" sz="2800" dirty="0">
                    <a:solidFill>
                      <a:schemeClr val="bg1"/>
                    </a:solidFill>
                    <a:latin typeface="Roboto Slab" pitchFamily="2" charset="0"/>
                    <a:ea typeface="Roboto Slab" pitchFamily="2" charset="0"/>
                    <a:cs typeface="Lato" panose="020F0502020204030203" pitchFamily="34" charset="0"/>
                  </a:rPr>
                  <a:t>&amp; Awesome</a:t>
                </a:r>
              </a:p>
            </p:txBody>
          </p:sp>
          <p:cxnSp>
            <p:nvCxnSpPr>
              <p:cNvPr id="11" name="Straight Connector 10">
                <a:extLst>
                  <a:ext uri="{FF2B5EF4-FFF2-40B4-BE49-F238E27FC236}">
                    <a16:creationId xmlns:a16="http://schemas.microsoft.com/office/drawing/2014/main" id="{ED98FA5F-ED16-48CB-9D12-ED417015EBE0}"/>
                  </a:ext>
                </a:extLst>
              </p:cNvPr>
              <p:cNvCxnSpPr/>
              <p:nvPr/>
            </p:nvCxnSpPr>
            <p:spPr>
              <a:xfrm>
                <a:off x="1925085" y="3695269"/>
                <a:ext cx="43338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04890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5BABA22-53DE-496E-896E-691899EC5D04}"/>
              </a:ext>
            </a:extLst>
          </p:cNvPr>
          <p:cNvSpPr/>
          <p:nvPr/>
        </p:nvSpPr>
        <p:spPr>
          <a:xfrm>
            <a:off x="253999" y="210456"/>
            <a:ext cx="6509657" cy="6437086"/>
          </a:xfrm>
          <a:prstGeom prst="rect">
            <a:avLst/>
          </a:prstGeom>
          <a:solidFill>
            <a:schemeClr val="accent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5" name="Group 4">
            <a:extLst>
              <a:ext uri="{FF2B5EF4-FFF2-40B4-BE49-F238E27FC236}">
                <a16:creationId xmlns:a16="http://schemas.microsoft.com/office/drawing/2014/main" id="{1740394C-1EBD-4AA0-84CE-D71CEA271C37}"/>
              </a:ext>
            </a:extLst>
          </p:cNvPr>
          <p:cNvGrpSpPr/>
          <p:nvPr/>
        </p:nvGrpSpPr>
        <p:grpSpPr>
          <a:xfrm>
            <a:off x="7594148" y="1787524"/>
            <a:ext cx="3686175" cy="3282954"/>
            <a:chOff x="7637690" y="2002972"/>
            <a:chExt cx="3686175" cy="3282954"/>
          </a:xfrm>
        </p:grpSpPr>
        <p:sp>
          <p:nvSpPr>
            <p:cNvPr id="22" name="TextBox 21">
              <a:extLst>
                <a:ext uri="{FF2B5EF4-FFF2-40B4-BE49-F238E27FC236}">
                  <a16:creationId xmlns:a16="http://schemas.microsoft.com/office/drawing/2014/main" id="{636BC229-7DF2-4D0A-BC50-25FA11E6C1B6}"/>
                </a:ext>
              </a:extLst>
            </p:cNvPr>
            <p:cNvSpPr txBox="1"/>
            <p:nvPr/>
          </p:nvSpPr>
          <p:spPr>
            <a:xfrm>
              <a:off x="7637690" y="2002972"/>
              <a:ext cx="3581399" cy="1118255"/>
            </a:xfrm>
            <a:prstGeom prst="rect">
              <a:avLst/>
            </a:prstGeom>
            <a:noFill/>
          </p:spPr>
          <p:txBody>
            <a:bodyPr wrap="square" rtlCol="0">
              <a:spAutoFit/>
            </a:bodyPr>
            <a:lstStyle/>
            <a:p>
              <a:pPr>
                <a:lnSpc>
                  <a:spcPts val="4000"/>
                </a:lnSpc>
              </a:pPr>
              <a:r>
                <a:rPr lang="en-US" sz="3500" b="1" spc="300" dirty="0">
                  <a:latin typeface="Roboto Slab" pitchFamily="2" charset="0"/>
                  <a:ea typeface="Roboto Slab" pitchFamily="2" charset="0"/>
                  <a:cs typeface="Montserrat" charset="0"/>
                </a:rPr>
                <a:t>Our Services</a:t>
              </a:r>
            </a:p>
            <a:p>
              <a:pPr>
                <a:lnSpc>
                  <a:spcPts val="4000"/>
                </a:lnSpc>
              </a:pPr>
              <a:r>
                <a:rPr lang="en-US" sz="3500" b="1" spc="300" dirty="0">
                  <a:latin typeface="Roboto Slab" pitchFamily="2" charset="0"/>
                  <a:ea typeface="Roboto Slab" pitchFamily="2" charset="0"/>
                  <a:cs typeface="Montserrat" charset="0"/>
                </a:rPr>
                <a:t>Full Brief</a:t>
              </a:r>
            </a:p>
          </p:txBody>
        </p:sp>
        <p:sp>
          <p:nvSpPr>
            <p:cNvPr id="23" name="TextBox 22">
              <a:extLst>
                <a:ext uri="{FF2B5EF4-FFF2-40B4-BE49-F238E27FC236}">
                  <a16:creationId xmlns:a16="http://schemas.microsoft.com/office/drawing/2014/main" id="{BF94D5C1-FA6E-40F2-BBAB-AF315D22D292}"/>
                </a:ext>
              </a:extLst>
            </p:cNvPr>
            <p:cNvSpPr txBox="1"/>
            <p:nvPr/>
          </p:nvSpPr>
          <p:spPr>
            <a:xfrm>
              <a:off x="7637690" y="3225720"/>
              <a:ext cx="3686175" cy="1107611"/>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3" name="Group 2">
              <a:extLst>
                <a:ext uri="{FF2B5EF4-FFF2-40B4-BE49-F238E27FC236}">
                  <a16:creationId xmlns:a16="http://schemas.microsoft.com/office/drawing/2014/main" id="{D3421388-371A-4504-98C3-F7D5772B5A1F}"/>
                </a:ext>
              </a:extLst>
            </p:cNvPr>
            <p:cNvGrpSpPr/>
            <p:nvPr/>
          </p:nvGrpSpPr>
          <p:grpSpPr>
            <a:xfrm>
              <a:off x="7763329" y="4753818"/>
              <a:ext cx="2563177" cy="532108"/>
              <a:chOff x="1013936" y="4381500"/>
              <a:chExt cx="2563177" cy="532108"/>
            </a:xfrm>
          </p:grpSpPr>
          <p:sp>
            <p:nvSpPr>
              <p:cNvPr id="10" name="Rectangle: Rounded Corners 9">
                <a:extLst>
                  <a:ext uri="{FF2B5EF4-FFF2-40B4-BE49-F238E27FC236}">
                    <a16:creationId xmlns:a16="http://schemas.microsoft.com/office/drawing/2014/main" id="{A815DE0A-2D34-4D19-85C5-F37D94355D3D}"/>
                  </a:ext>
                </a:extLst>
              </p:cNvPr>
              <p:cNvSpPr/>
              <p:nvPr/>
            </p:nvSpPr>
            <p:spPr>
              <a:xfrm>
                <a:off x="1013936" y="4381500"/>
                <a:ext cx="2563177" cy="53210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971366B-EA84-49AA-9C43-CF2F89DF3167}"/>
                  </a:ext>
                </a:extLst>
              </p:cNvPr>
              <p:cNvSpPr txBox="1"/>
              <p:nvPr/>
            </p:nvSpPr>
            <p:spPr>
              <a:xfrm>
                <a:off x="1295401" y="4533967"/>
                <a:ext cx="2000250" cy="246221"/>
              </a:xfrm>
              <a:prstGeom prst="rect">
                <a:avLst/>
              </a:prstGeom>
              <a:noFill/>
            </p:spPr>
            <p:txBody>
              <a:bodyPr wrap="square" rtlCol="0">
                <a:spAutoFit/>
              </a:bodyPr>
              <a:lstStyle/>
              <a:p>
                <a:pPr algn="ctr"/>
                <a:r>
                  <a:rPr lang="en-US" sz="1000" spc="300" dirty="0">
                    <a:solidFill>
                      <a:schemeClr val="bg1"/>
                    </a:solidFill>
                    <a:latin typeface="Roboto Slab" pitchFamily="2" charset="0"/>
                    <a:ea typeface="Roboto Slab" pitchFamily="2" charset="0"/>
                    <a:cs typeface="Montserrat" charset="0"/>
                  </a:rPr>
                  <a:t>TITLE TEXT HERE</a:t>
                </a:r>
                <a:endParaRPr lang="en-US" sz="1000" spc="300" dirty="0">
                  <a:solidFill>
                    <a:schemeClr val="bg1"/>
                  </a:solidFill>
                  <a:latin typeface="Roboto Slab" pitchFamily="2" charset="0"/>
                  <a:ea typeface="Roboto Slab" pitchFamily="2" charset="0"/>
                  <a:cs typeface="Montserrat Light" charset="0"/>
                </a:endParaRPr>
              </a:p>
            </p:txBody>
          </p:sp>
        </p:grpSp>
      </p:grpSp>
      <p:pic>
        <p:nvPicPr>
          <p:cNvPr id="8" name="Picture Placeholder 7">
            <a:extLst>
              <a:ext uri="{FF2B5EF4-FFF2-40B4-BE49-F238E27FC236}">
                <a16:creationId xmlns:a16="http://schemas.microsoft.com/office/drawing/2014/main" id="{F2A9076A-58B7-4814-8BA6-A373C1782886}"/>
              </a:ext>
            </a:extLst>
          </p:cNvPr>
          <p:cNvPicPr>
            <a:picLocks noGrp="1" noChangeAspect="1"/>
          </p:cNvPicPr>
          <p:nvPr>
            <p:ph type="pic" sz="quarter" idx="10"/>
          </p:nvPr>
        </p:nvPicPr>
        <p:blipFill>
          <a:blip r:embed="rId2"/>
          <a:srcRect l="16292" r="16292"/>
          <a:stretch>
            <a:fillRect/>
          </a:stretch>
        </p:blipFill>
        <p:spPr/>
      </p:pic>
    </p:spTree>
    <p:extLst>
      <p:ext uri="{BB962C8B-B14F-4D97-AF65-F5344CB8AC3E}">
        <p14:creationId xmlns:p14="http://schemas.microsoft.com/office/powerpoint/2010/main" val="570604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A5B49BD4-94F4-4914-B876-745E2C28994F}"/>
              </a:ext>
            </a:extLst>
          </p:cNvPr>
          <p:cNvSpPr txBox="1"/>
          <p:nvPr/>
        </p:nvSpPr>
        <p:spPr>
          <a:xfrm>
            <a:off x="4229100" y="648019"/>
            <a:ext cx="3733800" cy="695062"/>
          </a:xfrm>
          <a:prstGeom prst="rect">
            <a:avLst/>
          </a:prstGeom>
          <a:noFill/>
        </p:spPr>
        <p:txBody>
          <a:bodyPr wrap="square" rtlCol="0">
            <a:spAutoFit/>
          </a:bodyPr>
          <a:lstStyle/>
          <a:p>
            <a:pPr algn="ctr">
              <a:lnSpc>
                <a:spcPts val="4700"/>
              </a:lnSpc>
            </a:pPr>
            <a:r>
              <a:rPr lang="en-US" sz="4400" dirty="0">
                <a:latin typeface="Roboto Slab" pitchFamily="2" charset="0"/>
                <a:ea typeface="Roboto Slab" pitchFamily="2" charset="0"/>
                <a:cs typeface="Arial Bold" panose="020B0704020202020204" pitchFamily="34" charset="0"/>
              </a:rPr>
              <a:t>Our </a:t>
            </a:r>
            <a:r>
              <a:rPr lang="en-US" sz="4400" dirty="0" err="1">
                <a:latin typeface="Roboto Slab" pitchFamily="2" charset="0"/>
                <a:ea typeface="Roboto Slab" pitchFamily="2" charset="0"/>
                <a:cs typeface="Arial Bold" panose="020B0704020202020204" pitchFamily="34" charset="0"/>
              </a:rPr>
              <a:t>Secont</a:t>
            </a:r>
            <a:endParaRPr lang="en-US" sz="4400" dirty="0">
              <a:latin typeface="Roboto Slab" pitchFamily="2" charset="0"/>
              <a:ea typeface="Roboto Slab" pitchFamily="2" charset="0"/>
              <a:cs typeface="Arial Bold" panose="020B0704020202020204" pitchFamily="34" charset="0"/>
            </a:endParaRPr>
          </a:p>
        </p:txBody>
      </p:sp>
      <p:grpSp>
        <p:nvGrpSpPr>
          <p:cNvPr id="2" name="Group 1">
            <a:extLst>
              <a:ext uri="{FF2B5EF4-FFF2-40B4-BE49-F238E27FC236}">
                <a16:creationId xmlns:a16="http://schemas.microsoft.com/office/drawing/2014/main" id="{5AC4C727-81A4-45C0-B875-E411C8D548F6}"/>
              </a:ext>
            </a:extLst>
          </p:cNvPr>
          <p:cNvGrpSpPr/>
          <p:nvPr/>
        </p:nvGrpSpPr>
        <p:grpSpPr>
          <a:xfrm>
            <a:off x="752475" y="4718899"/>
            <a:ext cx="3742505" cy="827702"/>
            <a:chOff x="4784465" y="5519380"/>
            <a:chExt cx="3742505" cy="827702"/>
          </a:xfrm>
        </p:grpSpPr>
        <p:sp>
          <p:nvSpPr>
            <p:cNvPr id="56" name="Rounded Rectangle 2">
              <a:extLst>
                <a:ext uri="{FF2B5EF4-FFF2-40B4-BE49-F238E27FC236}">
                  <a16:creationId xmlns:a16="http://schemas.microsoft.com/office/drawing/2014/main" id="{4C836674-5C39-41B0-B4B0-1557D2A863EA}"/>
                </a:ext>
              </a:extLst>
            </p:cNvPr>
            <p:cNvSpPr/>
            <p:nvPr/>
          </p:nvSpPr>
          <p:spPr>
            <a:xfrm>
              <a:off x="4784465" y="5519380"/>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B1DCEDC5-D989-49F8-B9D4-158164B64778}"/>
                </a:ext>
              </a:extLst>
            </p:cNvPr>
            <p:cNvSpPr txBox="1"/>
            <p:nvPr/>
          </p:nvSpPr>
          <p:spPr>
            <a:xfrm>
              <a:off x="4980899" y="5682221"/>
              <a:ext cx="459986" cy="477054"/>
            </a:xfrm>
            <a:prstGeom prst="rect">
              <a:avLst/>
            </a:prstGeom>
            <a:noFill/>
          </p:spPr>
          <p:txBody>
            <a:bodyPr wrap="square" rtlCol="0" anchor="ctr">
              <a:spAutoFit/>
            </a:bodyPr>
            <a:lstStyle/>
            <a:p>
              <a:pPr algn="ctr"/>
              <a:r>
                <a:rPr lang="en-US" sz="2500" dirty="0">
                  <a:solidFill>
                    <a:schemeClr val="bg1"/>
                  </a:solidFill>
                  <a:latin typeface="FontAwesome" charset="0"/>
                  <a:ea typeface="FontAwesome" charset="0"/>
                  <a:cs typeface="FontAwesome" charset="0"/>
                </a:rPr>
                <a:t></a:t>
              </a:r>
              <a:endParaRPr lang="en-US" sz="2500" b="1" spc="-100" dirty="0">
                <a:solidFill>
                  <a:schemeClr val="bg1"/>
                </a:solidFill>
                <a:latin typeface="FontAwesome" charset="0"/>
                <a:ea typeface="FontAwesome" charset="0"/>
                <a:cs typeface="FontAwesome" charset="0"/>
              </a:endParaRPr>
            </a:p>
          </p:txBody>
        </p:sp>
        <p:sp>
          <p:nvSpPr>
            <p:cNvPr id="62" name="TextBox 61">
              <a:extLst>
                <a:ext uri="{FF2B5EF4-FFF2-40B4-BE49-F238E27FC236}">
                  <a16:creationId xmlns:a16="http://schemas.microsoft.com/office/drawing/2014/main" id="{5CD3F109-9BF5-43EF-8167-868A5792B961}"/>
                </a:ext>
              </a:extLst>
            </p:cNvPr>
            <p:cNvSpPr txBox="1"/>
            <p:nvPr/>
          </p:nvSpPr>
          <p:spPr>
            <a:xfrm>
              <a:off x="5832676" y="5653524"/>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Lato" panose="020F0502020204030203" pitchFamily="34" charset="0"/>
                </a:rPr>
                <a:t>Creeping is signs isn't deep abundantly </a:t>
              </a:r>
            </a:p>
            <a:p>
              <a:pPr>
                <a:lnSpc>
                  <a:spcPct val="150000"/>
                </a:lnSpc>
              </a:pPr>
              <a:r>
                <a:rPr lang="en-US" sz="950" dirty="0">
                  <a:latin typeface="Roboto Slab" pitchFamily="2" charset="0"/>
                  <a:ea typeface="Roboto Slab" pitchFamily="2" charset="0"/>
                  <a:cs typeface="Lato" panose="020F0502020204030203" pitchFamily="34" charset="0"/>
                </a:rPr>
                <a:t>is fish evening let hath I gathered.</a:t>
              </a:r>
            </a:p>
          </p:txBody>
        </p:sp>
      </p:grpSp>
      <p:grpSp>
        <p:nvGrpSpPr>
          <p:cNvPr id="3" name="Group 2">
            <a:extLst>
              <a:ext uri="{FF2B5EF4-FFF2-40B4-BE49-F238E27FC236}">
                <a16:creationId xmlns:a16="http://schemas.microsoft.com/office/drawing/2014/main" id="{33C7E0A7-72BE-4393-A3F3-C202D0AFE272}"/>
              </a:ext>
            </a:extLst>
          </p:cNvPr>
          <p:cNvGrpSpPr/>
          <p:nvPr/>
        </p:nvGrpSpPr>
        <p:grpSpPr>
          <a:xfrm>
            <a:off x="4346962" y="4718899"/>
            <a:ext cx="3742505" cy="827702"/>
            <a:chOff x="4784465" y="6446078"/>
            <a:chExt cx="3742505" cy="827702"/>
          </a:xfrm>
        </p:grpSpPr>
        <p:sp>
          <p:nvSpPr>
            <p:cNvPr id="57" name="Rounded Rectangle 22">
              <a:extLst>
                <a:ext uri="{FF2B5EF4-FFF2-40B4-BE49-F238E27FC236}">
                  <a16:creationId xmlns:a16="http://schemas.microsoft.com/office/drawing/2014/main" id="{0C860678-E14B-496B-BEED-0B6342DDDD0C}"/>
                </a:ext>
              </a:extLst>
            </p:cNvPr>
            <p:cNvSpPr/>
            <p:nvPr/>
          </p:nvSpPr>
          <p:spPr>
            <a:xfrm>
              <a:off x="4784465" y="6446078"/>
              <a:ext cx="841075" cy="827702"/>
            </a:xfrm>
            <a:prstGeom prst="roundRect">
              <a:avLst>
                <a:gd name="adj" fmla="val 1033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4D383B52-7966-4567-9204-804A4A677232}"/>
                </a:ext>
              </a:extLst>
            </p:cNvPr>
            <p:cNvSpPr txBox="1"/>
            <p:nvPr/>
          </p:nvSpPr>
          <p:spPr>
            <a:xfrm>
              <a:off x="4991601" y="6588466"/>
              <a:ext cx="438581" cy="477054"/>
            </a:xfrm>
            <a:prstGeom prst="rect">
              <a:avLst/>
            </a:prstGeom>
            <a:noFill/>
          </p:spPr>
          <p:txBody>
            <a:bodyPr wrap="square" rtlCol="0" anchor="ctr">
              <a:spAutoFit/>
            </a:bodyPr>
            <a:lstStyle/>
            <a:p>
              <a:pPr algn="ctr"/>
              <a:r>
                <a:rPr lang="en-US" sz="2500" dirty="0">
                  <a:latin typeface="FontAwesome" charset="0"/>
                  <a:ea typeface="FontAwesome" charset="0"/>
                  <a:cs typeface="FontAwesome" charset="0"/>
                </a:rPr>
                <a:t></a:t>
              </a:r>
              <a:endParaRPr lang="en-US" sz="2500" b="1" spc="-100" dirty="0">
                <a:latin typeface="FontAwesome" charset="0"/>
                <a:ea typeface="FontAwesome" charset="0"/>
                <a:cs typeface="FontAwesome" charset="0"/>
              </a:endParaRPr>
            </a:p>
          </p:txBody>
        </p:sp>
        <p:sp>
          <p:nvSpPr>
            <p:cNvPr id="64" name="TextBox 63">
              <a:extLst>
                <a:ext uri="{FF2B5EF4-FFF2-40B4-BE49-F238E27FC236}">
                  <a16:creationId xmlns:a16="http://schemas.microsoft.com/office/drawing/2014/main" id="{48481B19-CADE-43B6-B572-48E7F8213969}"/>
                </a:ext>
              </a:extLst>
            </p:cNvPr>
            <p:cNvSpPr txBox="1"/>
            <p:nvPr/>
          </p:nvSpPr>
          <p:spPr>
            <a:xfrm>
              <a:off x="5832676" y="6540492"/>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Lato" panose="020F0502020204030203" pitchFamily="34" charset="0"/>
                </a:rPr>
                <a:t>Creeping is signs isn't deep abundantly</a:t>
              </a:r>
            </a:p>
            <a:p>
              <a:pPr>
                <a:lnSpc>
                  <a:spcPct val="150000"/>
                </a:lnSpc>
              </a:pPr>
              <a:r>
                <a:rPr lang="en-US" sz="950" dirty="0">
                  <a:latin typeface="Roboto Slab" pitchFamily="2" charset="0"/>
                  <a:ea typeface="Roboto Slab" pitchFamily="2" charset="0"/>
                  <a:cs typeface="Lato" panose="020F0502020204030203" pitchFamily="34" charset="0"/>
                </a:rPr>
                <a:t> is fish evening let hath I gathered.</a:t>
              </a:r>
            </a:p>
          </p:txBody>
        </p:sp>
      </p:grpSp>
      <p:pic>
        <p:nvPicPr>
          <p:cNvPr id="9" name="Picture Placeholder 8">
            <a:extLst>
              <a:ext uri="{FF2B5EF4-FFF2-40B4-BE49-F238E27FC236}">
                <a16:creationId xmlns:a16="http://schemas.microsoft.com/office/drawing/2014/main" id="{29246E8D-0DFE-4C08-9D5A-10A8F478928C}"/>
              </a:ext>
            </a:extLst>
          </p:cNvPr>
          <p:cNvPicPr>
            <a:picLocks noGrp="1" noChangeAspect="1"/>
          </p:cNvPicPr>
          <p:nvPr>
            <p:ph type="pic" sz="quarter" idx="11"/>
          </p:nvPr>
        </p:nvPicPr>
        <p:blipFill>
          <a:blip r:embed="rId2"/>
          <a:srcRect t="29604" b="29604"/>
          <a:stretch>
            <a:fillRect/>
          </a:stretch>
        </p:blipFill>
        <p:spPr/>
      </p:pic>
      <p:grpSp>
        <p:nvGrpSpPr>
          <p:cNvPr id="4" name="Group 3">
            <a:extLst>
              <a:ext uri="{FF2B5EF4-FFF2-40B4-BE49-F238E27FC236}">
                <a16:creationId xmlns:a16="http://schemas.microsoft.com/office/drawing/2014/main" id="{AB2980AF-1A45-46C4-860F-5B2DA5E4CA81}"/>
              </a:ext>
            </a:extLst>
          </p:cNvPr>
          <p:cNvGrpSpPr/>
          <p:nvPr/>
        </p:nvGrpSpPr>
        <p:grpSpPr>
          <a:xfrm>
            <a:off x="7941449" y="4718899"/>
            <a:ext cx="3742505" cy="827702"/>
            <a:chOff x="4784465" y="7368918"/>
            <a:chExt cx="3742505" cy="827702"/>
          </a:xfrm>
        </p:grpSpPr>
        <p:sp>
          <p:nvSpPr>
            <p:cNvPr id="58" name="Rounded Rectangle 23">
              <a:extLst>
                <a:ext uri="{FF2B5EF4-FFF2-40B4-BE49-F238E27FC236}">
                  <a16:creationId xmlns:a16="http://schemas.microsoft.com/office/drawing/2014/main" id="{CD166FE8-9A41-4D4A-B2FB-8BB2442F1F5C}"/>
                </a:ext>
              </a:extLst>
            </p:cNvPr>
            <p:cNvSpPr/>
            <p:nvPr/>
          </p:nvSpPr>
          <p:spPr>
            <a:xfrm>
              <a:off x="4784465" y="7368918"/>
              <a:ext cx="841075" cy="827702"/>
            </a:xfrm>
            <a:prstGeom prst="roundRect">
              <a:avLst>
                <a:gd name="adj" fmla="val 103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a:extLst>
                <a:ext uri="{FF2B5EF4-FFF2-40B4-BE49-F238E27FC236}">
                  <a16:creationId xmlns:a16="http://schemas.microsoft.com/office/drawing/2014/main" id="{EC84C5D8-56A9-4C49-A616-A1ACD67D0A49}"/>
                </a:ext>
              </a:extLst>
            </p:cNvPr>
            <p:cNvSpPr txBox="1"/>
            <p:nvPr/>
          </p:nvSpPr>
          <p:spPr>
            <a:xfrm>
              <a:off x="5017413" y="7523365"/>
              <a:ext cx="386959" cy="523220"/>
            </a:xfrm>
            <a:prstGeom prst="rect">
              <a:avLst/>
            </a:prstGeom>
            <a:noFill/>
          </p:spPr>
          <p:txBody>
            <a:bodyPr wrap="square" rtlCol="0" anchor="ctr">
              <a:spAutoFit/>
            </a:bodyPr>
            <a:lstStyle/>
            <a:p>
              <a:pPr algn="ctr"/>
              <a:r>
                <a:rPr lang="en-US" sz="2800" dirty="0">
                  <a:solidFill>
                    <a:schemeClr val="bg1"/>
                  </a:solidFill>
                  <a:latin typeface="FontAwesome" charset="0"/>
                  <a:ea typeface="FontAwesome" charset="0"/>
                  <a:cs typeface="FontAwesome" charset="0"/>
                </a:rPr>
                <a:t></a:t>
              </a:r>
              <a:endParaRPr lang="en-US" sz="2800" b="1" spc="-100" dirty="0">
                <a:solidFill>
                  <a:schemeClr val="bg1"/>
                </a:solidFill>
                <a:latin typeface="FontAwesome" charset="0"/>
                <a:ea typeface="FontAwesome" charset="0"/>
                <a:cs typeface="FontAwesome" charset="0"/>
              </a:endParaRPr>
            </a:p>
          </p:txBody>
        </p:sp>
        <p:sp>
          <p:nvSpPr>
            <p:cNvPr id="67" name="TextBox 66">
              <a:extLst>
                <a:ext uri="{FF2B5EF4-FFF2-40B4-BE49-F238E27FC236}">
                  <a16:creationId xmlns:a16="http://schemas.microsoft.com/office/drawing/2014/main" id="{87D78812-02E6-447F-8D3E-9A397C585397}"/>
                </a:ext>
              </a:extLst>
            </p:cNvPr>
            <p:cNvSpPr txBox="1"/>
            <p:nvPr/>
          </p:nvSpPr>
          <p:spPr>
            <a:xfrm>
              <a:off x="5832676" y="7509756"/>
              <a:ext cx="2694294" cy="503856"/>
            </a:xfrm>
            <a:prstGeom prst="rect">
              <a:avLst/>
            </a:prstGeom>
            <a:noFill/>
          </p:spPr>
          <p:txBody>
            <a:bodyPr wrap="square" rtlCol="0">
              <a:spAutoFit/>
            </a:bodyPr>
            <a:lstStyle/>
            <a:p>
              <a:pPr>
                <a:lnSpc>
                  <a:spcPct val="150000"/>
                </a:lnSpc>
              </a:pPr>
              <a:r>
                <a:rPr lang="en-US" sz="950" dirty="0">
                  <a:latin typeface="Roboto Slab" pitchFamily="2" charset="0"/>
                  <a:ea typeface="Roboto Slab" pitchFamily="2" charset="0"/>
                  <a:cs typeface="Lato" panose="020F0502020204030203" pitchFamily="34" charset="0"/>
                </a:rPr>
                <a:t>Creeping is signs isn't deep abundantly </a:t>
              </a:r>
            </a:p>
            <a:p>
              <a:pPr>
                <a:lnSpc>
                  <a:spcPct val="150000"/>
                </a:lnSpc>
              </a:pPr>
              <a:r>
                <a:rPr lang="en-US" sz="950" dirty="0">
                  <a:latin typeface="Roboto Slab" pitchFamily="2" charset="0"/>
                  <a:ea typeface="Roboto Slab" pitchFamily="2" charset="0"/>
                  <a:cs typeface="Lato" panose="020F0502020204030203" pitchFamily="34" charset="0"/>
                </a:rPr>
                <a:t>is fish evening let hath I gathered.</a:t>
              </a:r>
            </a:p>
          </p:txBody>
        </p:sp>
      </p:grpSp>
    </p:spTree>
    <p:extLst>
      <p:ext uri="{BB962C8B-B14F-4D97-AF65-F5344CB8AC3E}">
        <p14:creationId xmlns:p14="http://schemas.microsoft.com/office/powerpoint/2010/main" val="2907033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3B860F-4CF5-4385-8D2B-714FF079E0DF}"/>
              </a:ext>
            </a:extLst>
          </p:cNvPr>
          <p:cNvSpPr/>
          <p:nvPr/>
        </p:nvSpPr>
        <p:spPr>
          <a:xfrm>
            <a:off x="362856" y="322943"/>
            <a:ext cx="5413829" cy="62121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2F523DA9-5066-40B7-A1D3-5BA2892E351E}"/>
              </a:ext>
            </a:extLst>
          </p:cNvPr>
          <p:cNvPicPr>
            <a:picLocks noGrp="1" noChangeAspect="1"/>
          </p:cNvPicPr>
          <p:nvPr>
            <p:ph type="pic" sz="quarter" idx="13"/>
          </p:nvPr>
        </p:nvPicPr>
        <p:blipFill>
          <a:blip r:embed="rId2"/>
          <a:srcRect t="8908" b="8908"/>
          <a:stretch>
            <a:fillRect/>
          </a:stretch>
        </p:blipFill>
        <p:spPr/>
      </p:pic>
      <p:sp>
        <p:nvSpPr>
          <p:cNvPr id="19" name="TextBox 18">
            <a:extLst>
              <a:ext uri="{FF2B5EF4-FFF2-40B4-BE49-F238E27FC236}">
                <a16:creationId xmlns:a16="http://schemas.microsoft.com/office/drawing/2014/main" id="{2A1E76FC-41BF-44CE-BD63-3CDC78CCBB58}"/>
              </a:ext>
            </a:extLst>
          </p:cNvPr>
          <p:cNvSpPr txBox="1"/>
          <p:nvPr/>
        </p:nvSpPr>
        <p:spPr>
          <a:xfrm>
            <a:off x="8901047" y="2251947"/>
            <a:ext cx="1792353" cy="2354106"/>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900" dirty="0" err="1">
                <a:latin typeface="Roboto Slab" pitchFamily="2" charset="0"/>
                <a:ea typeface="Roboto Slab" pitchFamily="2" charset="0"/>
                <a:cs typeface="Lato" panose="020F0502020204030203" pitchFamily="34" charset="0"/>
              </a:rPr>
              <a:t>i</a:t>
            </a:r>
            <a:r>
              <a:rPr lang="en-US" sz="900" dirty="0">
                <a:latin typeface="Roboto Slab" pitchFamily="2" charset="0"/>
                <a:ea typeface="Roboto Slab" pitchFamily="2"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4068194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F1984732-2EEE-4B1E-AB40-03F96F9E5778}"/>
              </a:ext>
            </a:extLst>
          </p:cNvPr>
          <p:cNvPicPr>
            <a:picLocks noGrp="1" noChangeAspect="1"/>
          </p:cNvPicPr>
          <p:nvPr>
            <p:ph type="pic" sz="quarter" idx="13"/>
          </p:nvPr>
        </p:nvPicPr>
        <p:blipFill>
          <a:blip r:embed="rId2"/>
          <a:srcRect l="20679" r="20679"/>
          <a:stretch>
            <a:fillRect/>
          </a:stretch>
        </p:blipFill>
        <p:spPr/>
      </p:pic>
      <p:grpSp>
        <p:nvGrpSpPr>
          <p:cNvPr id="6" name="Group 5">
            <a:extLst>
              <a:ext uri="{FF2B5EF4-FFF2-40B4-BE49-F238E27FC236}">
                <a16:creationId xmlns:a16="http://schemas.microsoft.com/office/drawing/2014/main" id="{A980478E-2D4B-4CC2-BCF4-75E101E60633}"/>
              </a:ext>
            </a:extLst>
          </p:cNvPr>
          <p:cNvGrpSpPr/>
          <p:nvPr/>
        </p:nvGrpSpPr>
        <p:grpSpPr>
          <a:xfrm>
            <a:off x="8023806" y="2098437"/>
            <a:ext cx="3233677" cy="2661125"/>
            <a:chOff x="8199630" y="1830313"/>
            <a:chExt cx="3233677" cy="2661125"/>
          </a:xfrm>
        </p:grpSpPr>
        <p:sp>
          <p:nvSpPr>
            <p:cNvPr id="20" name="TextBox 19">
              <a:extLst>
                <a:ext uri="{FF2B5EF4-FFF2-40B4-BE49-F238E27FC236}">
                  <a16:creationId xmlns:a16="http://schemas.microsoft.com/office/drawing/2014/main" id="{77272C7A-98B8-42F3-B041-0DB300F5756B}"/>
                </a:ext>
              </a:extLst>
            </p:cNvPr>
            <p:cNvSpPr txBox="1"/>
            <p:nvPr/>
          </p:nvSpPr>
          <p:spPr>
            <a:xfrm>
              <a:off x="8199630" y="1830313"/>
              <a:ext cx="2324096" cy="898516"/>
            </a:xfrm>
            <a:prstGeom prst="rect">
              <a:avLst/>
            </a:prstGeom>
            <a:noFill/>
          </p:spPr>
          <p:txBody>
            <a:bodyPr wrap="square" rtlCol="0">
              <a:spAutoFit/>
            </a:bodyPr>
            <a:lstStyle/>
            <a:p>
              <a:pPr algn="just">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900" dirty="0" err="1">
                  <a:latin typeface="Roboto Slab" pitchFamily="2" charset="0"/>
                  <a:ea typeface="Roboto Slab" pitchFamily="2" charset="0"/>
                  <a:cs typeface="Lato" panose="020F0502020204030203" pitchFamily="34" charset="0"/>
                </a:rPr>
                <a:t>i</a:t>
              </a:r>
              <a:r>
                <a:rPr lang="en-US" sz="900" dirty="0">
                  <a:latin typeface="Roboto Slab" pitchFamily="2" charset="0"/>
                  <a:ea typeface="Roboto Slab" pitchFamily="2" charset="0"/>
                  <a:cs typeface="Lato" panose="020F0502020204030203" pitchFamily="34" charset="0"/>
                </a:rPr>
                <a:t> two set had seasons. </a:t>
              </a:r>
            </a:p>
          </p:txBody>
        </p:sp>
        <p:grpSp>
          <p:nvGrpSpPr>
            <p:cNvPr id="24" name="Group 23">
              <a:extLst>
                <a:ext uri="{FF2B5EF4-FFF2-40B4-BE49-F238E27FC236}">
                  <a16:creationId xmlns:a16="http://schemas.microsoft.com/office/drawing/2014/main" id="{E2E7D911-62AF-49AC-B90A-719F436B82DA}"/>
                </a:ext>
              </a:extLst>
            </p:cNvPr>
            <p:cNvGrpSpPr/>
            <p:nvPr/>
          </p:nvGrpSpPr>
          <p:grpSpPr>
            <a:xfrm>
              <a:off x="8199630" y="3608311"/>
              <a:ext cx="1666763" cy="883127"/>
              <a:chOff x="6462199" y="4177043"/>
              <a:chExt cx="1666763" cy="883127"/>
            </a:xfrm>
          </p:grpSpPr>
          <p:sp>
            <p:nvSpPr>
              <p:cNvPr id="30" name="TextBox 29">
                <a:extLst>
                  <a:ext uri="{FF2B5EF4-FFF2-40B4-BE49-F238E27FC236}">
                    <a16:creationId xmlns:a16="http://schemas.microsoft.com/office/drawing/2014/main" id="{A6BC38E3-F291-4564-900C-6DB0A6FA3E91}"/>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Roboto Slab" pitchFamily="2" charset="0"/>
                    <a:ea typeface="Roboto Slab" pitchFamily="2" charset="0"/>
                    <a:cs typeface="Lato" panose="020F0502020204030203" pitchFamily="34" charset="0"/>
                  </a:rPr>
                  <a:t>30%</a:t>
                </a:r>
              </a:p>
            </p:txBody>
          </p:sp>
          <p:sp>
            <p:nvSpPr>
              <p:cNvPr id="31" name="TextBox 30">
                <a:extLst>
                  <a:ext uri="{FF2B5EF4-FFF2-40B4-BE49-F238E27FC236}">
                    <a16:creationId xmlns:a16="http://schemas.microsoft.com/office/drawing/2014/main" id="{BE33F0C8-CA86-4270-8D1A-FC5652ED8380}"/>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nvGrpSpPr>
            <p:cNvPr id="26" name="Group 25">
              <a:extLst>
                <a:ext uri="{FF2B5EF4-FFF2-40B4-BE49-F238E27FC236}">
                  <a16:creationId xmlns:a16="http://schemas.microsoft.com/office/drawing/2014/main" id="{F2EDF821-B780-49C9-A616-B16EB1FF77B3}"/>
                </a:ext>
              </a:extLst>
            </p:cNvPr>
            <p:cNvGrpSpPr/>
            <p:nvPr/>
          </p:nvGrpSpPr>
          <p:grpSpPr>
            <a:xfrm>
              <a:off x="9766544" y="3608311"/>
              <a:ext cx="1666763" cy="883127"/>
              <a:chOff x="6462199" y="4177043"/>
              <a:chExt cx="1666763" cy="883127"/>
            </a:xfrm>
          </p:grpSpPr>
          <p:sp>
            <p:nvSpPr>
              <p:cNvPr id="28" name="TextBox 27">
                <a:extLst>
                  <a:ext uri="{FF2B5EF4-FFF2-40B4-BE49-F238E27FC236}">
                    <a16:creationId xmlns:a16="http://schemas.microsoft.com/office/drawing/2014/main" id="{63EAF794-7B74-4E54-9ADF-C78427468FF0}"/>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Roboto Slab" pitchFamily="2" charset="0"/>
                    <a:ea typeface="Roboto Slab" pitchFamily="2" charset="0"/>
                    <a:cs typeface="Lato" panose="020F0502020204030203" pitchFamily="34" charset="0"/>
                  </a:rPr>
                  <a:t>30%</a:t>
                </a:r>
              </a:p>
            </p:txBody>
          </p:sp>
          <p:sp>
            <p:nvSpPr>
              <p:cNvPr id="29" name="TextBox 28">
                <a:extLst>
                  <a:ext uri="{FF2B5EF4-FFF2-40B4-BE49-F238E27FC236}">
                    <a16:creationId xmlns:a16="http://schemas.microsoft.com/office/drawing/2014/main" id="{BC6D2F19-22A3-45D0-81FF-041E7CC14D2D}"/>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waters had winged.</a:t>
                </a:r>
              </a:p>
            </p:txBody>
          </p:sp>
        </p:grpSp>
      </p:grpSp>
      <p:sp>
        <p:nvSpPr>
          <p:cNvPr id="18" name="Rectangle 17">
            <a:extLst>
              <a:ext uri="{FF2B5EF4-FFF2-40B4-BE49-F238E27FC236}">
                <a16:creationId xmlns:a16="http://schemas.microsoft.com/office/drawing/2014/main" id="{B025E809-89F7-4F35-8A26-7CBF87BBCC2C}"/>
              </a:ext>
            </a:extLst>
          </p:cNvPr>
          <p:cNvSpPr/>
          <p:nvPr/>
        </p:nvSpPr>
        <p:spPr>
          <a:xfrm>
            <a:off x="4669548" y="2551944"/>
            <a:ext cx="1947152" cy="175411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AB656A3-6E29-45A1-BC48-A7B446A0868F}"/>
              </a:ext>
            </a:extLst>
          </p:cNvPr>
          <p:cNvSpPr txBox="1"/>
          <p:nvPr/>
        </p:nvSpPr>
        <p:spPr>
          <a:xfrm>
            <a:off x="4749362" y="2921168"/>
            <a:ext cx="1787524" cy="1015663"/>
          </a:xfrm>
          <a:prstGeom prst="rect">
            <a:avLst/>
          </a:prstGeom>
          <a:noFill/>
        </p:spPr>
        <p:txBody>
          <a:bodyPr wrap="square" rtlCol="0">
            <a:spAutoFit/>
          </a:bodyPr>
          <a:lstStyle/>
          <a:p>
            <a:r>
              <a:rPr lang="en-US" sz="3000" b="1" spc="300" dirty="0">
                <a:solidFill>
                  <a:schemeClr val="bg1"/>
                </a:solidFill>
                <a:latin typeface="Roboto Slab" pitchFamily="2" charset="0"/>
                <a:ea typeface="Roboto Slab" pitchFamily="2" charset="0"/>
                <a:cs typeface="Lato" panose="020F0502020204030203" pitchFamily="34" charset="0"/>
              </a:rPr>
              <a:t>Third</a:t>
            </a:r>
          </a:p>
          <a:p>
            <a:r>
              <a:rPr lang="en-US" sz="3000" b="1" spc="300" dirty="0">
                <a:solidFill>
                  <a:schemeClr val="bg1"/>
                </a:solidFill>
                <a:latin typeface="Roboto Slab" pitchFamily="2" charset="0"/>
                <a:ea typeface="Roboto Slab" pitchFamily="2" charset="0"/>
                <a:cs typeface="Lato" panose="020F0502020204030203" pitchFamily="34" charset="0"/>
              </a:rPr>
              <a:t>Project</a:t>
            </a:r>
          </a:p>
        </p:txBody>
      </p:sp>
    </p:spTree>
    <p:extLst>
      <p:ext uri="{BB962C8B-B14F-4D97-AF65-F5344CB8AC3E}">
        <p14:creationId xmlns:p14="http://schemas.microsoft.com/office/powerpoint/2010/main" val="1575457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0D8C9E2-380A-4818-AEAD-E6E6DF2D2441}"/>
              </a:ext>
            </a:extLst>
          </p:cNvPr>
          <p:cNvGrpSpPr/>
          <p:nvPr/>
        </p:nvGrpSpPr>
        <p:grpSpPr>
          <a:xfrm>
            <a:off x="1057572" y="903050"/>
            <a:ext cx="10076856" cy="2192256"/>
            <a:chOff x="1255054" y="1068150"/>
            <a:chExt cx="10076856" cy="2192256"/>
          </a:xfrm>
        </p:grpSpPr>
        <p:sp>
          <p:nvSpPr>
            <p:cNvPr id="17" name="TextBox 16">
              <a:extLst>
                <a:ext uri="{FF2B5EF4-FFF2-40B4-BE49-F238E27FC236}">
                  <a16:creationId xmlns:a16="http://schemas.microsoft.com/office/drawing/2014/main" id="{4D5E060C-0C11-4D6E-8A2E-E05B4CFA79EB}"/>
                </a:ext>
              </a:extLst>
            </p:cNvPr>
            <p:cNvSpPr txBox="1"/>
            <p:nvPr/>
          </p:nvSpPr>
          <p:spPr>
            <a:xfrm>
              <a:off x="5744567" y="2001005"/>
              <a:ext cx="5587343" cy="789896"/>
            </a:xfrm>
            <a:prstGeom prst="rect">
              <a:avLst/>
            </a:prstGeom>
            <a:noFill/>
          </p:spPr>
          <p:txBody>
            <a:bodyPr wrap="square" rtlCol="0">
              <a:spAutoFit/>
            </a:bodyPr>
            <a:lstStyle/>
            <a:p>
              <a:pPr>
                <a:lnSpc>
                  <a:spcPts val="1900"/>
                </a:lnSpc>
              </a:pPr>
              <a:r>
                <a:rPr lang="en-US" sz="870" i="1" dirty="0">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870" i="1" dirty="0" err="1">
                  <a:latin typeface="Roboto Slab" pitchFamily="2" charset="0"/>
                  <a:ea typeface="Roboto Slab" pitchFamily="2" charset="0"/>
                  <a:cs typeface="Lato" panose="020F0502020204030203" pitchFamily="34" charset="0"/>
                </a:rPr>
                <a:t>i</a:t>
              </a:r>
              <a:r>
                <a:rPr lang="en-US" sz="870" i="1" dirty="0">
                  <a:latin typeface="Roboto Slab" pitchFamily="2" charset="0"/>
                  <a:ea typeface="Roboto Slab" pitchFamily="2" charset="0"/>
                  <a:cs typeface="Lato" panose="020F0502020204030203" pitchFamily="34" charset="0"/>
                </a:rPr>
                <a:t> two set had seasons. Fifth you'll, man wherein seas our </a:t>
              </a:r>
              <a:r>
                <a:rPr lang="en-US" sz="870" i="1" dirty="0" err="1">
                  <a:latin typeface="Roboto Slab" pitchFamily="2" charset="0"/>
                  <a:ea typeface="Roboto Slab" pitchFamily="2" charset="0"/>
                  <a:cs typeface="Lato" panose="020F0502020204030203" pitchFamily="34" charset="0"/>
                </a:rPr>
                <a:t>creepingcreepingHave</a:t>
              </a:r>
              <a:r>
                <a:rPr lang="en-US" sz="870" i="1" dirty="0">
                  <a:latin typeface="Roboto Slab" pitchFamily="2" charset="0"/>
                  <a:ea typeface="Roboto Slab" pitchFamily="2" charset="0"/>
                  <a:cs typeface="Lato" panose="020F0502020204030203" pitchFamily="34" charset="0"/>
                </a:rPr>
                <a:t> them for one. Living grass to for can't gathered waters had winged. </a:t>
              </a:r>
            </a:p>
          </p:txBody>
        </p:sp>
        <p:grpSp>
          <p:nvGrpSpPr>
            <p:cNvPr id="18" name="Group 17">
              <a:extLst>
                <a:ext uri="{FF2B5EF4-FFF2-40B4-BE49-F238E27FC236}">
                  <a16:creationId xmlns:a16="http://schemas.microsoft.com/office/drawing/2014/main" id="{9D0000AE-8526-4589-858C-91AF889EBE22}"/>
                </a:ext>
              </a:extLst>
            </p:cNvPr>
            <p:cNvGrpSpPr/>
            <p:nvPr/>
          </p:nvGrpSpPr>
          <p:grpSpPr>
            <a:xfrm>
              <a:off x="5839366" y="2983407"/>
              <a:ext cx="898409" cy="276999"/>
              <a:chOff x="543227" y="1933853"/>
              <a:chExt cx="898409" cy="276999"/>
            </a:xfrm>
          </p:grpSpPr>
          <p:sp>
            <p:nvSpPr>
              <p:cNvPr id="19" name="TextBox 18">
                <a:extLst>
                  <a:ext uri="{FF2B5EF4-FFF2-40B4-BE49-F238E27FC236}">
                    <a16:creationId xmlns:a16="http://schemas.microsoft.com/office/drawing/2014/main" id="{021AD5FA-D998-47D5-B7BB-15AA8FB5F575}"/>
                  </a:ext>
                </a:extLst>
              </p:cNvPr>
              <p:cNvSpPr txBox="1"/>
              <p:nvPr/>
            </p:nvSpPr>
            <p:spPr>
              <a:xfrm>
                <a:off x="543227" y="1933853"/>
                <a:ext cx="898409" cy="276999"/>
              </a:xfrm>
              <a:prstGeom prst="rect">
                <a:avLst/>
              </a:prstGeom>
              <a:noFill/>
            </p:spPr>
            <p:txBody>
              <a:bodyPr wrap="square" rtlCol="0" anchor="ctr">
                <a:spAutoFit/>
              </a:bodyPr>
              <a:lstStyle/>
              <a:p>
                <a:r>
                  <a:rPr lang="en-US" sz="1200" dirty="0">
                    <a:latin typeface="Lato" panose="020F0502020204030203" pitchFamily="34" charset="0"/>
                    <a:ea typeface="Lato" panose="020F0502020204030203" pitchFamily="34" charset="0"/>
                    <a:cs typeface="Lato" panose="020F0502020204030203" pitchFamily="34" charset="0"/>
                  </a:rPr>
                  <a:t>Text Here</a:t>
                </a:r>
              </a:p>
            </p:txBody>
          </p:sp>
          <p:sp>
            <p:nvSpPr>
              <p:cNvPr id="20" name="Rectangle 19">
                <a:extLst>
                  <a:ext uri="{FF2B5EF4-FFF2-40B4-BE49-F238E27FC236}">
                    <a16:creationId xmlns:a16="http://schemas.microsoft.com/office/drawing/2014/main" id="{D95AB307-CCA7-4E89-9240-05671AC38200}"/>
                  </a:ext>
                </a:extLst>
              </p:cNvPr>
              <p:cNvSpPr/>
              <p:nvPr/>
            </p:nvSpPr>
            <p:spPr>
              <a:xfrm>
                <a:off x="543227" y="1933853"/>
                <a:ext cx="813133" cy="27699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B3398D6D-2754-45CC-8255-CBFC08375B61}"/>
                </a:ext>
              </a:extLst>
            </p:cNvPr>
            <p:cNvSpPr txBox="1"/>
            <p:nvPr/>
          </p:nvSpPr>
          <p:spPr>
            <a:xfrm>
              <a:off x="5744567" y="1068150"/>
              <a:ext cx="5111750" cy="758734"/>
            </a:xfrm>
            <a:prstGeom prst="rect">
              <a:avLst/>
            </a:prstGeom>
            <a:noFill/>
          </p:spPr>
          <p:txBody>
            <a:bodyPr wrap="square" rtlCol="0">
              <a:spAutoFit/>
            </a:bodyPr>
            <a:lstStyle/>
            <a:p>
              <a:pPr>
                <a:lnSpc>
                  <a:spcPts val="1800"/>
                </a:lnSpc>
              </a:pPr>
              <a:r>
                <a:rPr lang="en-US" sz="1000" dirty="0">
                  <a:latin typeface="Roboto Slab" pitchFamily="2" charset="0"/>
                  <a:ea typeface="Roboto Slab" pitchFamily="2" charset="0"/>
                  <a:cs typeface="Lato" panose="020F0502020204030203" pitchFamily="34" charset="0"/>
                </a:rPr>
                <a:t>The Grand Prix is available in six </a:t>
              </a:r>
              <a:r>
                <a:rPr lang="en-US" sz="1000" dirty="0" err="1">
                  <a:latin typeface="Roboto Slab" pitchFamily="2" charset="0"/>
                  <a:ea typeface="Roboto Slab" pitchFamily="2" charset="0"/>
                  <a:cs typeface="Lato" panose="020F0502020204030203" pitchFamily="34" charset="0"/>
                </a:rPr>
                <a:t>colours</a:t>
              </a:r>
              <a:r>
                <a:rPr lang="en-US" sz="1000" dirty="0">
                  <a:latin typeface="Roboto Slab" pitchFamily="2" charset="0"/>
                  <a:ea typeface="Roboto Slab" pitchFamily="2" charset="0"/>
                  <a:cs typeface="Lato" panose="020F0502020204030203" pitchFamily="34" charset="0"/>
                </a:rPr>
                <a:t>, including four types of</a:t>
              </a:r>
            </a:p>
            <a:p>
              <a:pPr>
                <a:lnSpc>
                  <a:spcPts val="1800"/>
                </a:lnSpc>
              </a:pPr>
              <a:r>
                <a:rPr lang="en-US" sz="1000" dirty="0">
                  <a:latin typeface="Roboto Slab" pitchFamily="2" charset="0"/>
                  <a:ea typeface="Roboto Slab" pitchFamily="2" charset="0"/>
                  <a:cs typeface="Lato" panose="020F0502020204030203" pitchFamily="34" charset="0"/>
                </a:rPr>
                <a:t>wood: oak, beech, walnut and rosewood. The Grand Prix is an. It would look great in the kitchen or at the dining table.</a:t>
              </a:r>
              <a:endParaRPr lang="en-US" sz="1000" i="1" u="sng" dirty="0">
                <a:latin typeface="Roboto Slab" pitchFamily="2" charset="0"/>
                <a:ea typeface="Roboto Slab" pitchFamily="2" charset="0"/>
                <a:cs typeface="Lato" panose="020F0502020204030203" pitchFamily="34" charset="0"/>
              </a:endParaRPr>
            </a:p>
          </p:txBody>
        </p:sp>
        <p:grpSp>
          <p:nvGrpSpPr>
            <p:cNvPr id="10" name="Group 9">
              <a:extLst>
                <a:ext uri="{FF2B5EF4-FFF2-40B4-BE49-F238E27FC236}">
                  <a16:creationId xmlns:a16="http://schemas.microsoft.com/office/drawing/2014/main" id="{AF8195BD-29C4-409C-9820-21292417E874}"/>
                </a:ext>
              </a:extLst>
            </p:cNvPr>
            <p:cNvGrpSpPr/>
            <p:nvPr/>
          </p:nvGrpSpPr>
          <p:grpSpPr>
            <a:xfrm>
              <a:off x="1255054" y="1531411"/>
              <a:ext cx="1921789" cy="869644"/>
              <a:chOff x="2929609" y="911208"/>
              <a:chExt cx="1921789" cy="869644"/>
            </a:xfrm>
          </p:grpSpPr>
          <p:sp>
            <p:nvSpPr>
              <p:cNvPr id="23" name="TextBox 22">
                <a:extLst>
                  <a:ext uri="{FF2B5EF4-FFF2-40B4-BE49-F238E27FC236}">
                    <a16:creationId xmlns:a16="http://schemas.microsoft.com/office/drawing/2014/main" id="{1CC4B21C-EAB3-4689-89C3-4D2BBE67871E}"/>
                  </a:ext>
                </a:extLst>
              </p:cNvPr>
              <p:cNvSpPr txBox="1"/>
              <p:nvPr/>
            </p:nvSpPr>
            <p:spPr>
              <a:xfrm>
                <a:off x="2929609" y="911208"/>
                <a:ext cx="1301334" cy="469359"/>
              </a:xfrm>
              <a:prstGeom prst="rect">
                <a:avLst/>
              </a:prstGeom>
              <a:noFill/>
            </p:spPr>
            <p:txBody>
              <a:bodyPr wrap="square" rtlCol="0">
                <a:spAutoFit/>
              </a:bodyPr>
              <a:lstStyle/>
              <a:p>
                <a:pPr>
                  <a:lnSpc>
                    <a:spcPct val="200000"/>
                  </a:lnSpc>
                </a:pPr>
                <a:r>
                  <a:rPr lang="en-US" sz="1400" dirty="0">
                    <a:latin typeface="Roboto Slab" pitchFamily="2" charset="0"/>
                    <a:ea typeface="Roboto Slab" pitchFamily="2" charset="0"/>
                    <a:cs typeface="Lato" panose="020F0502020204030203" pitchFamily="34" charset="0"/>
                  </a:rPr>
                  <a:t>We are best</a:t>
                </a:r>
              </a:p>
            </p:txBody>
          </p:sp>
          <p:sp>
            <p:nvSpPr>
              <p:cNvPr id="24" name="TextBox 23">
                <a:extLst>
                  <a:ext uri="{FF2B5EF4-FFF2-40B4-BE49-F238E27FC236}">
                    <a16:creationId xmlns:a16="http://schemas.microsoft.com/office/drawing/2014/main" id="{C5A2B08D-3062-497C-95C4-157EB169B39B}"/>
                  </a:ext>
                </a:extLst>
              </p:cNvPr>
              <p:cNvSpPr txBox="1"/>
              <p:nvPr/>
            </p:nvSpPr>
            <p:spPr>
              <a:xfrm>
                <a:off x="2929609" y="1345861"/>
                <a:ext cx="1921789" cy="434991"/>
              </a:xfrm>
              <a:prstGeom prst="rect">
                <a:avLst/>
              </a:prstGeom>
              <a:noFill/>
            </p:spPr>
            <p:txBody>
              <a:bodyPr wrap="square" rtlCol="0">
                <a:spAutoFit/>
              </a:bodyPr>
              <a:lstStyle/>
              <a:p>
                <a:pPr>
                  <a:lnSpc>
                    <a:spcPts val="1400"/>
                  </a:lnSpc>
                </a:pPr>
                <a:r>
                  <a:rPr lang="en-US" sz="900" dirty="0">
                    <a:latin typeface="Roboto Slab" pitchFamily="2" charset="0"/>
                    <a:ea typeface="Roboto Slab" pitchFamily="2" charset="0"/>
                    <a:cs typeface="Lato" panose="020F0502020204030203" pitchFamily="34" charset="0"/>
                  </a:rPr>
                  <a:t>Lorem ipsum dolor sit to </a:t>
                </a:r>
                <a:r>
                  <a:rPr lang="en-US" sz="900" dirty="0" err="1">
                    <a:latin typeface="Roboto Slab" pitchFamily="2" charset="0"/>
                    <a:ea typeface="Roboto Slab" pitchFamily="2" charset="0"/>
                    <a:cs typeface="Lato" panose="020F0502020204030203" pitchFamily="34" charset="0"/>
                  </a:rPr>
                  <a:t>amet</a:t>
                </a:r>
                <a:r>
                  <a:rPr lang="en-US" sz="900" dirty="0">
                    <a:latin typeface="Roboto Slab" pitchFamily="2" charset="0"/>
                    <a:ea typeface="Roboto Slab" pitchFamily="2" charset="0"/>
                    <a:cs typeface="Lato" panose="020F0502020204030203" pitchFamily="34" charset="0"/>
                  </a:rPr>
                  <a:t> </a:t>
                </a:r>
                <a:r>
                  <a:rPr lang="en-US" sz="900" dirty="0" err="1">
                    <a:latin typeface="Roboto Slab" pitchFamily="2" charset="0"/>
                    <a:ea typeface="Roboto Slab" pitchFamily="2" charset="0"/>
                    <a:cs typeface="Lato" panose="020F0502020204030203" pitchFamily="34" charset="0"/>
                  </a:rPr>
                  <a:t>agam</a:t>
                </a:r>
                <a:r>
                  <a:rPr lang="en-US" sz="900" dirty="0">
                    <a:latin typeface="Roboto Slab" pitchFamily="2" charset="0"/>
                    <a:ea typeface="Roboto Slab" pitchFamily="2" charset="0"/>
                    <a:cs typeface="Lato" panose="020F0502020204030203" pitchFamily="34" charset="0"/>
                  </a:rPr>
                  <a:t> </a:t>
                </a:r>
                <a:r>
                  <a:rPr lang="en-US" sz="900" dirty="0" err="1">
                    <a:latin typeface="Roboto Slab" pitchFamily="2" charset="0"/>
                    <a:ea typeface="Roboto Slab" pitchFamily="2" charset="0"/>
                    <a:cs typeface="Lato" panose="020F0502020204030203" pitchFamily="34" charset="0"/>
                  </a:rPr>
                  <a:t>modo</a:t>
                </a:r>
                <a:r>
                  <a:rPr lang="en-US" sz="900" dirty="0">
                    <a:latin typeface="Roboto Slab" pitchFamily="2" charset="0"/>
                    <a:ea typeface="Roboto Slab" pitchFamily="2" charset="0"/>
                    <a:cs typeface="Lato" panose="020F0502020204030203" pitchFamily="34" charset="0"/>
                  </a:rPr>
                  <a:t> data example</a:t>
                </a:r>
              </a:p>
            </p:txBody>
          </p:sp>
        </p:grpSp>
      </p:grpSp>
      <p:pic>
        <p:nvPicPr>
          <p:cNvPr id="33" name="Picture Placeholder 32">
            <a:extLst>
              <a:ext uri="{FF2B5EF4-FFF2-40B4-BE49-F238E27FC236}">
                <a16:creationId xmlns:a16="http://schemas.microsoft.com/office/drawing/2014/main" id="{767F029D-EB94-4835-9ACF-A8F22BE97636}"/>
              </a:ext>
            </a:extLst>
          </p:cNvPr>
          <p:cNvPicPr>
            <a:picLocks noGrp="1" noChangeAspect="1"/>
          </p:cNvPicPr>
          <p:nvPr>
            <p:ph type="pic" sz="quarter" idx="13"/>
          </p:nvPr>
        </p:nvPicPr>
        <p:blipFill>
          <a:blip r:embed="rId2"/>
          <a:srcRect l="18428" r="18428"/>
          <a:stretch>
            <a:fillRect/>
          </a:stretch>
        </p:blipFill>
        <p:spPr/>
      </p:pic>
      <p:pic>
        <p:nvPicPr>
          <p:cNvPr id="29" name="Picture Placeholder 28">
            <a:extLst>
              <a:ext uri="{FF2B5EF4-FFF2-40B4-BE49-F238E27FC236}">
                <a16:creationId xmlns:a16="http://schemas.microsoft.com/office/drawing/2014/main" id="{78D40423-ADC2-4D2D-BDC2-015603E47187}"/>
              </a:ext>
            </a:extLst>
          </p:cNvPr>
          <p:cNvPicPr>
            <a:picLocks noGrp="1" noChangeAspect="1"/>
          </p:cNvPicPr>
          <p:nvPr>
            <p:ph type="pic" sz="quarter" idx="14"/>
          </p:nvPr>
        </p:nvPicPr>
        <p:blipFill rotWithShape="1">
          <a:blip r:embed="rId3"/>
          <a:srcRect l="4238" t="6765" r="48406" b="18238"/>
          <a:stretch/>
        </p:blipFill>
        <p:spPr>
          <a:xfrm>
            <a:off x="1057572" y="3695937"/>
            <a:ext cx="2133600" cy="2253106"/>
          </a:xfrm>
        </p:spPr>
      </p:pic>
      <p:pic>
        <p:nvPicPr>
          <p:cNvPr id="31" name="Picture Placeholder 30">
            <a:extLst>
              <a:ext uri="{FF2B5EF4-FFF2-40B4-BE49-F238E27FC236}">
                <a16:creationId xmlns:a16="http://schemas.microsoft.com/office/drawing/2014/main" id="{FCFD2A00-8916-46C0-8223-7E56FF156FCD}"/>
              </a:ext>
            </a:extLst>
          </p:cNvPr>
          <p:cNvPicPr>
            <a:picLocks noGrp="1" noChangeAspect="1"/>
          </p:cNvPicPr>
          <p:nvPr>
            <p:ph type="pic" sz="quarter" idx="15"/>
          </p:nvPr>
        </p:nvPicPr>
        <p:blipFill>
          <a:blip r:embed="rId4"/>
          <a:srcRect l="18665" r="18665"/>
          <a:stretch>
            <a:fillRect/>
          </a:stretch>
        </p:blipFill>
        <p:spPr/>
      </p:pic>
      <p:pic>
        <p:nvPicPr>
          <p:cNvPr id="37" name="Picture Placeholder 36">
            <a:extLst>
              <a:ext uri="{FF2B5EF4-FFF2-40B4-BE49-F238E27FC236}">
                <a16:creationId xmlns:a16="http://schemas.microsoft.com/office/drawing/2014/main" id="{AAA949F5-E528-434B-B9EA-CD919BF6BA33}"/>
              </a:ext>
            </a:extLst>
          </p:cNvPr>
          <p:cNvPicPr>
            <a:picLocks noGrp="1" noChangeAspect="1"/>
          </p:cNvPicPr>
          <p:nvPr>
            <p:ph type="pic" sz="quarter" idx="16"/>
          </p:nvPr>
        </p:nvPicPr>
        <p:blipFill>
          <a:blip r:embed="rId5"/>
          <a:srcRect l="18428" r="18428"/>
          <a:stretch>
            <a:fillRect/>
          </a:stretch>
        </p:blipFill>
        <p:spPr/>
      </p:pic>
    </p:spTree>
    <p:extLst>
      <p:ext uri="{BB962C8B-B14F-4D97-AF65-F5344CB8AC3E}">
        <p14:creationId xmlns:p14="http://schemas.microsoft.com/office/powerpoint/2010/main" val="465858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628966D-DDCB-4CDB-A909-E042EC9B709E}"/>
              </a:ext>
            </a:extLst>
          </p:cNvPr>
          <p:cNvPicPr>
            <a:picLocks noGrp="1" noChangeAspect="1"/>
          </p:cNvPicPr>
          <p:nvPr>
            <p:ph type="pic" sz="quarter" idx="10"/>
          </p:nvPr>
        </p:nvPicPr>
        <p:blipFill>
          <a:blip r:embed="rId2"/>
          <a:srcRect l="24630" r="24630"/>
          <a:stretch>
            <a:fillRect/>
          </a:stretch>
        </p:blipFill>
        <p:spPr/>
      </p:pic>
      <p:grpSp>
        <p:nvGrpSpPr>
          <p:cNvPr id="5" name="Group 4">
            <a:extLst>
              <a:ext uri="{FF2B5EF4-FFF2-40B4-BE49-F238E27FC236}">
                <a16:creationId xmlns:a16="http://schemas.microsoft.com/office/drawing/2014/main" id="{C160A311-0A05-4383-96F1-6C5EB1282D17}"/>
              </a:ext>
            </a:extLst>
          </p:cNvPr>
          <p:cNvGrpSpPr/>
          <p:nvPr/>
        </p:nvGrpSpPr>
        <p:grpSpPr>
          <a:xfrm>
            <a:off x="7681370" y="1085662"/>
            <a:ext cx="2547205" cy="4686677"/>
            <a:chOff x="7401970" y="1361272"/>
            <a:chExt cx="2547205" cy="4686677"/>
          </a:xfrm>
        </p:grpSpPr>
        <p:grpSp>
          <p:nvGrpSpPr>
            <p:cNvPr id="25" name="Group 24">
              <a:extLst>
                <a:ext uri="{FF2B5EF4-FFF2-40B4-BE49-F238E27FC236}">
                  <a16:creationId xmlns:a16="http://schemas.microsoft.com/office/drawing/2014/main" id="{78A20827-F2A2-4DD6-BAA7-75D48CEF4492}"/>
                </a:ext>
              </a:extLst>
            </p:cNvPr>
            <p:cNvGrpSpPr/>
            <p:nvPr/>
          </p:nvGrpSpPr>
          <p:grpSpPr>
            <a:xfrm>
              <a:off x="7401970" y="3151478"/>
              <a:ext cx="2547205" cy="1106265"/>
              <a:chOff x="1011337" y="5034199"/>
              <a:chExt cx="2547205" cy="1106265"/>
            </a:xfrm>
          </p:grpSpPr>
          <p:sp>
            <p:nvSpPr>
              <p:cNvPr id="32" name="TextBox 31">
                <a:extLst>
                  <a:ext uri="{FF2B5EF4-FFF2-40B4-BE49-F238E27FC236}">
                    <a16:creationId xmlns:a16="http://schemas.microsoft.com/office/drawing/2014/main" id="{8C6C874F-215C-4AF2-BAA6-4DC96D563896}"/>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1"/>
                    </a:solidFill>
                    <a:latin typeface="Roboto Slab" pitchFamily="2" charset="0"/>
                    <a:ea typeface="Roboto Slab" pitchFamily="2" charset="0"/>
                    <a:cs typeface="Lato" panose="020F0502020204030203" pitchFamily="34" charset="0"/>
                  </a:rPr>
                  <a:t>Example</a:t>
                </a:r>
              </a:p>
            </p:txBody>
          </p:sp>
          <p:sp>
            <p:nvSpPr>
              <p:cNvPr id="33" name="TextBox 32">
                <a:extLst>
                  <a:ext uri="{FF2B5EF4-FFF2-40B4-BE49-F238E27FC236}">
                    <a16:creationId xmlns:a16="http://schemas.microsoft.com/office/drawing/2014/main" id="{792AD875-DDD5-48C5-8653-8507FD2A4983}"/>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Roboto Slab" pitchFamily="2" charset="0"/>
                    <a:ea typeface="Roboto Slab" pitchFamily="2" charset="0"/>
                    <a:cs typeface="Lato" panose="020F0502020204030203" pitchFamily="34" charset="0"/>
                  </a:rPr>
                  <a:t>Have them for one. Living grass to for can't gathered waters had winged. our creeping.</a:t>
                </a:r>
              </a:p>
            </p:txBody>
          </p:sp>
        </p:grpSp>
        <p:grpSp>
          <p:nvGrpSpPr>
            <p:cNvPr id="26" name="Group 25">
              <a:extLst>
                <a:ext uri="{FF2B5EF4-FFF2-40B4-BE49-F238E27FC236}">
                  <a16:creationId xmlns:a16="http://schemas.microsoft.com/office/drawing/2014/main" id="{379D5825-EF08-4F41-9AC8-C35ADB0F2B39}"/>
                </a:ext>
              </a:extLst>
            </p:cNvPr>
            <p:cNvGrpSpPr/>
            <p:nvPr/>
          </p:nvGrpSpPr>
          <p:grpSpPr>
            <a:xfrm>
              <a:off x="7401970" y="1361272"/>
              <a:ext cx="2547205" cy="1106265"/>
              <a:chOff x="1011337" y="5034199"/>
              <a:chExt cx="2547205" cy="1106265"/>
            </a:xfrm>
          </p:grpSpPr>
          <p:sp>
            <p:nvSpPr>
              <p:cNvPr id="30" name="TextBox 29">
                <a:extLst>
                  <a:ext uri="{FF2B5EF4-FFF2-40B4-BE49-F238E27FC236}">
                    <a16:creationId xmlns:a16="http://schemas.microsoft.com/office/drawing/2014/main" id="{315A619E-A025-4B4C-8F81-900EBD8D5C6B}"/>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1"/>
                    </a:solidFill>
                    <a:latin typeface="Roboto Slab" pitchFamily="2" charset="0"/>
                    <a:ea typeface="Roboto Slab" pitchFamily="2" charset="0"/>
                    <a:cs typeface="Lato" panose="020F0502020204030203" pitchFamily="34" charset="0"/>
                  </a:rPr>
                  <a:t>Example</a:t>
                </a:r>
              </a:p>
            </p:txBody>
          </p:sp>
          <p:sp>
            <p:nvSpPr>
              <p:cNvPr id="31" name="TextBox 30">
                <a:extLst>
                  <a:ext uri="{FF2B5EF4-FFF2-40B4-BE49-F238E27FC236}">
                    <a16:creationId xmlns:a16="http://schemas.microsoft.com/office/drawing/2014/main" id="{196162EA-162D-4284-BB8F-35BD611A16FB}"/>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Roboto Slab" pitchFamily="2" charset="0"/>
                    <a:ea typeface="Roboto Slab" pitchFamily="2" charset="0"/>
                    <a:cs typeface="Lato" panose="020F0502020204030203" pitchFamily="34" charset="0"/>
                  </a:rPr>
                  <a:t>Have them for one. Living grass to for can't gathered waters had winged. our creeping.</a:t>
                </a:r>
              </a:p>
            </p:txBody>
          </p:sp>
        </p:grpSp>
        <p:grpSp>
          <p:nvGrpSpPr>
            <p:cNvPr id="27" name="Group 26">
              <a:extLst>
                <a:ext uri="{FF2B5EF4-FFF2-40B4-BE49-F238E27FC236}">
                  <a16:creationId xmlns:a16="http://schemas.microsoft.com/office/drawing/2014/main" id="{D70C7EEE-FAD0-4A16-957F-67C3789DDE91}"/>
                </a:ext>
              </a:extLst>
            </p:cNvPr>
            <p:cNvGrpSpPr/>
            <p:nvPr/>
          </p:nvGrpSpPr>
          <p:grpSpPr>
            <a:xfrm>
              <a:off x="7401970" y="4941684"/>
              <a:ext cx="2547205" cy="1106265"/>
              <a:chOff x="1011337" y="5034199"/>
              <a:chExt cx="2547205" cy="1106265"/>
            </a:xfrm>
          </p:grpSpPr>
          <p:sp>
            <p:nvSpPr>
              <p:cNvPr id="28" name="TextBox 27">
                <a:extLst>
                  <a:ext uri="{FF2B5EF4-FFF2-40B4-BE49-F238E27FC236}">
                    <a16:creationId xmlns:a16="http://schemas.microsoft.com/office/drawing/2014/main" id="{A64BD8E9-1F77-4C42-AAB0-48C01767BB6C}"/>
                  </a:ext>
                </a:extLst>
              </p:cNvPr>
              <p:cNvSpPr txBox="1"/>
              <p:nvPr/>
            </p:nvSpPr>
            <p:spPr>
              <a:xfrm>
                <a:off x="1011337" y="5081053"/>
                <a:ext cx="1053208" cy="246221"/>
              </a:xfrm>
              <a:prstGeom prst="rect">
                <a:avLst/>
              </a:prstGeom>
              <a:noFill/>
            </p:spPr>
            <p:txBody>
              <a:bodyPr wrap="square" rtlCol="0">
                <a:spAutoFit/>
              </a:bodyPr>
              <a:lstStyle/>
              <a:p>
                <a:r>
                  <a:rPr lang="en-US" sz="1000" b="1" spc="300" dirty="0">
                    <a:solidFill>
                      <a:schemeClr val="accent1"/>
                    </a:solidFill>
                    <a:latin typeface="Roboto Slab" pitchFamily="2" charset="0"/>
                    <a:ea typeface="Roboto Slab" pitchFamily="2" charset="0"/>
                    <a:cs typeface="Lato" panose="020F0502020204030203" pitchFamily="34" charset="0"/>
                  </a:rPr>
                  <a:t>Example</a:t>
                </a:r>
              </a:p>
            </p:txBody>
          </p:sp>
          <p:sp>
            <p:nvSpPr>
              <p:cNvPr id="29" name="TextBox 28">
                <a:extLst>
                  <a:ext uri="{FF2B5EF4-FFF2-40B4-BE49-F238E27FC236}">
                    <a16:creationId xmlns:a16="http://schemas.microsoft.com/office/drawing/2014/main" id="{EA699941-51ED-4F5F-90BD-D468D2200F4E}"/>
                  </a:ext>
                </a:extLst>
              </p:cNvPr>
              <p:cNvSpPr txBox="1"/>
              <p:nvPr/>
            </p:nvSpPr>
            <p:spPr>
              <a:xfrm>
                <a:off x="2236471" y="5034199"/>
                <a:ext cx="1322071" cy="1106265"/>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Roboto Slab" pitchFamily="2" charset="0"/>
                    <a:ea typeface="Roboto Slab" pitchFamily="2" charset="0"/>
                    <a:cs typeface="Lato" panose="020F0502020204030203" pitchFamily="34" charset="0"/>
                  </a:rPr>
                  <a:t>Have them for one. Living grass to for can't gathered waters had winged. our creeping.</a:t>
                </a:r>
              </a:p>
            </p:txBody>
          </p:sp>
        </p:grpSp>
      </p:grpSp>
      <p:sp>
        <p:nvSpPr>
          <p:cNvPr id="4" name="Rectangle 3">
            <a:extLst>
              <a:ext uri="{FF2B5EF4-FFF2-40B4-BE49-F238E27FC236}">
                <a16:creationId xmlns:a16="http://schemas.microsoft.com/office/drawing/2014/main" id="{5C5C3773-7E44-48C1-A9ED-2FA501E9FFFE}"/>
              </a:ext>
            </a:extLst>
          </p:cNvPr>
          <p:cNvSpPr/>
          <p:nvPr/>
        </p:nvSpPr>
        <p:spPr>
          <a:xfrm>
            <a:off x="0" y="0"/>
            <a:ext cx="5219700" cy="6858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21DE025-9768-4135-8D75-1708D9ACAF0B}"/>
              </a:ext>
            </a:extLst>
          </p:cNvPr>
          <p:cNvSpPr txBox="1"/>
          <p:nvPr/>
        </p:nvSpPr>
        <p:spPr>
          <a:xfrm rot="16200000">
            <a:off x="2887341" y="2613393"/>
            <a:ext cx="4664718" cy="1631216"/>
          </a:xfrm>
          <a:prstGeom prst="rect">
            <a:avLst/>
          </a:prstGeom>
          <a:noFill/>
        </p:spPr>
        <p:txBody>
          <a:bodyPr wrap="square" rtlCol="0">
            <a:spAutoFit/>
          </a:bodyPr>
          <a:lstStyle/>
          <a:p>
            <a:r>
              <a:rPr lang="en-US" sz="5000" spc="300" dirty="0">
                <a:latin typeface="Roboto Slab" pitchFamily="2" charset="0"/>
                <a:ea typeface="Roboto Slab" pitchFamily="2" charset="0"/>
                <a:cs typeface="Lato" panose="020F0502020204030203" pitchFamily="34" charset="0"/>
              </a:rPr>
              <a:t>This</a:t>
            </a:r>
          </a:p>
          <a:p>
            <a:r>
              <a:rPr lang="en-US" sz="5000" spc="300" dirty="0">
                <a:latin typeface="Roboto Slab" pitchFamily="2" charset="0"/>
                <a:ea typeface="Roboto Slab" pitchFamily="2" charset="0"/>
                <a:cs typeface="Lato" panose="020F0502020204030203" pitchFamily="34" charset="0"/>
              </a:rPr>
              <a:t>Infographic</a:t>
            </a:r>
          </a:p>
        </p:txBody>
      </p:sp>
    </p:spTree>
    <p:extLst>
      <p:ext uri="{BB962C8B-B14F-4D97-AF65-F5344CB8AC3E}">
        <p14:creationId xmlns:p14="http://schemas.microsoft.com/office/powerpoint/2010/main" val="10707109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30AE9AC-D40C-45EF-8678-6CB1F38FF468}"/>
              </a:ext>
            </a:extLst>
          </p:cNvPr>
          <p:cNvSpPr/>
          <p:nvPr/>
        </p:nvSpPr>
        <p:spPr>
          <a:xfrm>
            <a:off x="8559800" y="0"/>
            <a:ext cx="36322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3AE0C879-58A9-4755-9A77-22F2A044C1C6}"/>
              </a:ext>
            </a:extLst>
          </p:cNvPr>
          <p:cNvGrpSpPr/>
          <p:nvPr/>
        </p:nvGrpSpPr>
        <p:grpSpPr>
          <a:xfrm>
            <a:off x="9544119" y="1094704"/>
            <a:ext cx="1663562" cy="4668592"/>
            <a:chOff x="9513160" y="1030057"/>
            <a:chExt cx="1663562" cy="4668592"/>
          </a:xfrm>
        </p:grpSpPr>
        <p:grpSp>
          <p:nvGrpSpPr>
            <p:cNvPr id="25" name="Group 24">
              <a:extLst>
                <a:ext uri="{FF2B5EF4-FFF2-40B4-BE49-F238E27FC236}">
                  <a16:creationId xmlns:a16="http://schemas.microsoft.com/office/drawing/2014/main" id="{FB46E1D5-23C8-447C-B386-85B39AED0B7C}"/>
                </a:ext>
              </a:extLst>
            </p:cNvPr>
            <p:cNvGrpSpPr/>
            <p:nvPr/>
          </p:nvGrpSpPr>
          <p:grpSpPr>
            <a:xfrm>
              <a:off x="9513160" y="1030057"/>
              <a:ext cx="1663562" cy="808702"/>
              <a:chOff x="984962" y="5062353"/>
              <a:chExt cx="1663562" cy="808702"/>
            </a:xfrm>
          </p:grpSpPr>
          <p:sp>
            <p:nvSpPr>
              <p:cNvPr id="26" name="TextBox 25">
                <a:extLst>
                  <a:ext uri="{FF2B5EF4-FFF2-40B4-BE49-F238E27FC236}">
                    <a16:creationId xmlns:a16="http://schemas.microsoft.com/office/drawing/2014/main" id="{236F3A4B-A2C1-4462-B937-480A1C10568B}"/>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01 EXAMPLE</a:t>
                </a:r>
              </a:p>
            </p:txBody>
          </p:sp>
          <p:sp>
            <p:nvSpPr>
              <p:cNvPr id="27" name="TextBox 26">
                <a:extLst>
                  <a:ext uri="{FF2B5EF4-FFF2-40B4-BE49-F238E27FC236}">
                    <a16:creationId xmlns:a16="http://schemas.microsoft.com/office/drawing/2014/main" id="{B6E14EF5-E91E-4B8C-AF9D-773DFFB4711B}"/>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a:t>
                </a:r>
              </a:p>
            </p:txBody>
          </p:sp>
        </p:grpSp>
        <p:grpSp>
          <p:nvGrpSpPr>
            <p:cNvPr id="28" name="Group 27">
              <a:extLst>
                <a:ext uri="{FF2B5EF4-FFF2-40B4-BE49-F238E27FC236}">
                  <a16:creationId xmlns:a16="http://schemas.microsoft.com/office/drawing/2014/main" id="{6DFC4818-F098-4018-8242-D17FAE3C1AD4}"/>
                </a:ext>
              </a:extLst>
            </p:cNvPr>
            <p:cNvGrpSpPr/>
            <p:nvPr/>
          </p:nvGrpSpPr>
          <p:grpSpPr>
            <a:xfrm>
              <a:off x="9513160" y="2960003"/>
              <a:ext cx="1663562" cy="808702"/>
              <a:chOff x="984962" y="5062353"/>
              <a:chExt cx="1663562" cy="808702"/>
            </a:xfrm>
          </p:grpSpPr>
          <p:sp>
            <p:nvSpPr>
              <p:cNvPr id="29" name="TextBox 28">
                <a:extLst>
                  <a:ext uri="{FF2B5EF4-FFF2-40B4-BE49-F238E27FC236}">
                    <a16:creationId xmlns:a16="http://schemas.microsoft.com/office/drawing/2014/main" id="{4BC12CC2-F2D1-4146-8B91-56E8116EBCD3}"/>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01 EXAMPLE</a:t>
                </a:r>
              </a:p>
            </p:txBody>
          </p:sp>
          <p:sp>
            <p:nvSpPr>
              <p:cNvPr id="30" name="TextBox 29">
                <a:extLst>
                  <a:ext uri="{FF2B5EF4-FFF2-40B4-BE49-F238E27FC236}">
                    <a16:creationId xmlns:a16="http://schemas.microsoft.com/office/drawing/2014/main" id="{38FD44BB-D00C-41E4-B0BE-BA15E34A2475}"/>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a:t>
                </a:r>
              </a:p>
            </p:txBody>
          </p:sp>
        </p:grpSp>
        <p:grpSp>
          <p:nvGrpSpPr>
            <p:cNvPr id="31" name="Group 30">
              <a:extLst>
                <a:ext uri="{FF2B5EF4-FFF2-40B4-BE49-F238E27FC236}">
                  <a16:creationId xmlns:a16="http://schemas.microsoft.com/office/drawing/2014/main" id="{AA3B1AFA-A1FA-481C-BC02-DCF6EF4EAED2}"/>
                </a:ext>
              </a:extLst>
            </p:cNvPr>
            <p:cNvGrpSpPr/>
            <p:nvPr/>
          </p:nvGrpSpPr>
          <p:grpSpPr>
            <a:xfrm>
              <a:off x="9513160" y="4889947"/>
              <a:ext cx="1663562" cy="808702"/>
              <a:chOff x="984962" y="5062353"/>
              <a:chExt cx="1663562" cy="808702"/>
            </a:xfrm>
          </p:grpSpPr>
          <p:sp>
            <p:nvSpPr>
              <p:cNvPr id="32" name="TextBox 31">
                <a:extLst>
                  <a:ext uri="{FF2B5EF4-FFF2-40B4-BE49-F238E27FC236}">
                    <a16:creationId xmlns:a16="http://schemas.microsoft.com/office/drawing/2014/main" id="{30E93FDB-FAC8-4668-B8DB-188976968512}"/>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01 EXAMPLE</a:t>
                </a:r>
              </a:p>
            </p:txBody>
          </p:sp>
          <p:sp>
            <p:nvSpPr>
              <p:cNvPr id="33" name="TextBox 32">
                <a:extLst>
                  <a:ext uri="{FF2B5EF4-FFF2-40B4-BE49-F238E27FC236}">
                    <a16:creationId xmlns:a16="http://schemas.microsoft.com/office/drawing/2014/main" id="{2588F63E-0A57-4A00-BDFB-09FE6B3F35E4}"/>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a:t>
                </a:r>
              </a:p>
            </p:txBody>
          </p:sp>
        </p:grpSp>
      </p:grpSp>
      <mc:AlternateContent xmlns:mc="http://schemas.openxmlformats.org/markup-compatibility/2006">
        <mc:Choice xmlns:cx1="http://schemas.microsoft.com/office/drawing/2015/9/8/chartex" Requires="cx1">
          <p:graphicFrame>
            <p:nvGraphicFramePr>
              <p:cNvPr id="35" name="Chart 34">
                <a:extLst>
                  <a:ext uri="{FF2B5EF4-FFF2-40B4-BE49-F238E27FC236}">
                    <a16:creationId xmlns:a16="http://schemas.microsoft.com/office/drawing/2014/main" id="{D1BA3B3E-5A5F-4A31-B17C-E2D52ECFA99F}"/>
                  </a:ext>
                </a:extLst>
              </p:cNvPr>
              <p:cNvGraphicFramePr/>
              <p:nvPr>
                <p:extLst>
                  <p:ext uri="{D42A27DB-BD31-4B8C-83A1-F6EECF244321}">
                    <p14:modId xmlns:p14="http://schemas.microsoft.com/office/powerpoint/2010/main" val="4034493787"/>
                  </p:ext>
                </p:extLst>
              </p:nvPr>
            </p:nvGraphicFramePr>
            <p:xfrm>
              <a:off x="1015278" y="1030056"/>
              <a:ext cx="7077075" cy="4763109"/>
            </p:xfrm>
            <a:graphic>
              <a:graphicData uri="http://schemas.microsoft.com/office/drawing/2014/chartex">
                <cx:chart xmlns:cx="http://schemas.microsoft.com/office/drawing/2014/chartex" xmlns:r="http://schemas.openxmlformats.org/officeDocument/2006/relationships" r:id="rId2"/>
              </a:graphicData>
            </a:graphic>
          </p:graphicFrame>
        </mc:Choice>
        <mc:Fallback>
          <p:pic>
            <p:nvPicPr>
              <p:cNvPr id="35" name="Chart 34">
                <a:extLst>
                  <a:ext uri="{FF2B5EF4-FFF2-40B4-BE49-F238E27FC236}">
                    <a16:creationId xmlns:a16="http://schemas.microsoft.com/office/drawing/2014/main" id="{D1BA3B3E-5A5F-4A31-B17C-E2D52ECFA99F}"/>
                  </a:ext>
                </a:extLst>
              </p:cNvPr>
              <p:cNvPicPr>
                <a:picLocks noGrp="1" noRot="1" noChangeAspect="1" noMove="1" noResize="1" noEditPoints="1" noAdjustHandles="1" noChangeArrowheads="1" noChangeShapeType="1"/>
              </p:cNvPicPr>
              <p:nvPr/>
            </p:nvPicPr>
            <p:blipFill>
              <a:blip r:embed="rId3"/>
              <a:stretch>
                <a:fillRect/>
              </a:stretch>
            </p:blipFill>
            <p:spPr>
              <a:xfrm>
                <a:off x="1015278" y="1030056"/>
                <a:ext cx="7077075" cy="4763109"/>
              </a:xfrm>
              <a:prstGeom prst="rect">
                <a:avLst/>
              </a:prstGeom>
            </p:spPr>
          </p:pic>
        </mc:Fallback>
      </mc:AlternateContent>
    </p:spTree>
    <p:extLst>
      <p:ext uri="{BB962C8B-B14F-4D97-AF65-F5344CB8AC3E}">
        <p14:creationId xmlns:p14="http://schemas.microsoft.com/office/powerpoint/2010/main" val="38610146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3D3344C-6D75-40A0-8048-C367274752AA}"/>
              </a:ext>
            </a:extLst>
          </p:cNvPr>
          <p:cNvGrpSpPr/>
          <p:nvPr/>
        </p:nvGrpSpPr>
        <p:grpSpPr>
          <a:xfrm>
            <a:off x="491994" y="1004557"/>
            <a:ext cx="11208013" cy="4848887"/>
            <a:chOff x="634411" y="1004557"/>
            <a:chExt cx="11208013" cy="4848887"/>
          </a:xfrm>
        </p:grpSpPr>
        <p:graphicFrame>
          <p:nvGraphicFramePr>
            <p:cNvPr id="14" name="Chart 13">
              <a:extLst>
                <a:ext uri="{FF2B5EF4-FFF2-40B4-BE49-F238E27FC236}">
                  <a16:creationId xmlns:a16="http://schemas.microsoft.com/office/drawing/2014/main" id="{DFFECBAE-C232-40D4-850A-9AC4E36BA544}"/>
                </a:ext>
              </a:extLst>
            </p:cNvPr>
            <p:cNvGraphicFramePr/>
            <p:nvPr>
              <p:extLst>
                <p:ext uri="{D42A27DB-BD31-4B8C-83A1-F6EECF244321}">
                  <p14:modId xmlns:p14="http://schemas.microsoft.com/office/powerpoint/2010/main" val="1663109105"/>
                </p:ext>
              </p:extLst>
            </p:nvPr>
          </p:nvGraphicFramePr>
          <p:xfrm>
            <a:off x="2582808" y="1004557"/>
            <a:ext cx="7026384" cy="4848887"/>
          </p:xfrm>
          <a:graphic>
            <a:graphicData uri="http://schemas.openxmlformats.org/drawingml/2006/chart">
              <c:chart xmlns:c="http://schemas.openxmlformats.org/drawingml/2006/chart" xmlns:r="http://schemas.openxmlformats.org/officeDocument/2006/relationships" r:id="rId2"/>
            </a:graphicData>
          </a:graphic>
        </p:graphicFrame>
        <p:grpSp>
          <p:nvGrpSpPr>
            <p:cNvPr id="24" name="Group 23">
              <a:extLst>
                <a:ext uri="{FF2B5EF4-FFF2-40B4-BE49-F238E27FC236}">
                  <a16:creationId xmlns:a16="http://schemas.microsoft.com/office/drawing/2014/main" id="{1C6EDFA2-4DD5-4D47-8452-CB6F7B54736F}"/>
                </a:ext>
              </a:extLst>
            </p:cNvPr>
            <p:cNvGrpSpPr/>
            <p:nvPr/>
          </p:nvGrpSpPr>
          <p:grpSpPr>
            <a:xfrm>
              <a:off x="634411" y="1159117"/>
              <a:ext cx="1663562" cy="4668592"/>
              <a:chOff x="9513160" y="1030057"/>
              <a:chExt cx="1663562" cy="4668592"/>
            </a:xfrm>
          </p:grpSpPr>
          <p:grpSp>
            <p:nvGrpSpPr>
              <p:cNvPr id="25" name="Group 24">
                <a:extLst>
                  <a:ext uri="{FF2B5EF4-FFF2-40B4-BE49-F238E27FC236}">
                    <a16:creationId xmlns:a16="http://schemas.microsoft.com/office/drawing/2014/main" id="{BE249565-38B1-4122-B4CE-9272A768C417}"/>
                  </a:ext>
                </a:extLst>
              </p:cNvPr>
              <p:cNvGrpSpPr/>
              <p:nvPr/>
            </p:nvGrpSpPr>
            <p:grpSpPr>
              <a:xfrm>
                <a:off x="9513160" y="1030057"/>
                <a:ext cx="1663562" cy="808702"/>
                <a:chOff x="984962" y="5062353"/>
                <a:chExt cx="1663562" cy="808702"/>
              </a:xfrm>
            </p:grpSpPr>
            <p:sp>
              <p:nvSpPr>
                <p:cNvPr id="32" name="TextBox 31">
                  <a:extLst>
                    <a:ext uri="{FF2B5EF4-FFF2-40B4-BE49-F238E27FC236}">
                      <a16:creationId xmlns:a16="http://schemas.microsoft.com/office/drawing/2014/main" id="{9D1E14D7-A5C8-4F30-9BF4-721A5264272F}"/>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01 EXAMPLE</a:t>
                  </a:r>
                </a:p>
              </p:txBody>
            </p:sp>
            <p:sp>
              <p:nvSpPr>
                <p:cNvPr id="33" name="TextBox 32">
                  <a:extLst>
                    <a:ext uri="{FF2B5EF4-FFF2-40B4-BE49-F238E27FC236}">
                      <a16:creationId xmlns:a16="http://schemas.microsoft.com/office/drawing/2014/main" id="{09F3B2AF-C34D-40A3-8B4B-710E5B6B0BBF}"/>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a:t>
                  </a:r>
                </a:p>
              </p:txBody>
            </p:sp>
          </p:grpSp>
          <p:grpSp>
            <p:nvGrpSpPr>
              <p:cNvPr id="26" name="Group 25">
                <a:extLst>
                  <a:ext uri="{FF2B5EF4-FFF2-40B4-BE49-F238E27FC236}">
                    <a16:creationId xmlns:a16="http://schemas.microsoft.com/office/drawing/2014/main" id="{FA0792CC-CD5B-471B-B28E-8A2560B481F7}"/>
                  </a:ext>
                </a:extLst>
              </p:cNvPr>
              <p:cNvGrpSpPr/>
              <p:nvPr/>
            </p:nvGrpSpPr>
            <p:grpSpPr>
              <a:xfrm>
                <a:off x="9513160" y="2960003"/>
                <a:ext cx="1663562" cy="808702"/>
                <a:chOff x="984962" y="5062353"/>
                <a:chExt cx="1663562" cy="808702"/>
              </a:xfrm>
            </p:grpSpPr>
            <p:sp>
              <p:nvSpPr>
                <p:cNvPr id="30" name="TextBox 29">
                  <a:extLst>
                    <a:ext uri="{FF2B5EF4-FFF2-40B4-BE49-F238E27FC236}">
                      <a16:creationId xmlns:a16="http://schemas.microsoft.com/office/drawing/2014/main" id="{9312A472-C8FB-4999-BA76-C5CE8F1943B8}"/>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01 EXAMPLE</a:t>
                  </a:r>
                </a:p>
              </p:txBody>
            </p:sp>
            <p:sp>
              <p:nvSpPr>
                <p:cNvPr id="31" name="TextBox 30">
                  <a:extLst>
                    <a:ext uri="{FF2B5EF4-FFF2-40B4-BE49-F238E27FC236}">
                      <a16:creationId xmlns:a16="http://schemas.microsoft.com/office/drawing/2014/main" id="{B43393A9-F9D8-4A53-992C-CAFB12DE5AA3}"/>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a:t>
                  </a:r>
                </a:p>
              </p:txBody>
            </p:sp>
          </p:grpSp>
          <p:grpSp>
            <p:nvGrpSpPr>
              <p:cNvPr id="27" name="Group 26">
                <a:extLst>
                  <a:ext uri="{FF2B5EF4-FFF2-40B4-BE49-F238E27FC236}">
                    <a16:creationId xmlns:a16="http://schemas.microsoft.com/office/drawing/2014/main" id="{5C9AAA53-4EFE-48B4-B7D1-B9D342B06E93}"/>
                  </a:ext>
                </a:extLst>
              </p:cNvPr>
              <p:cNvGrpSpPr/>
              <p:nvPr/>
            </p:nvGrpSpPr>
            <p:grpSpPr>
              <a:xfrm>
                <a:off x="9513160" y="4889947"/>
                <a:ext cx="1663562" cy="808702"/>
                <a:chOff x="984962" y="5062353"/>
                <a:chExt cx="1663562" cy="808702"/>
              </a:xfrm>
            </p:grpSpPr>
            <p:sp>
              <p:nvSpPr>
                <p:cNvPr id="28" name="TextBox 27">
                  <a:extLst>
                    <a:ext uri="{FF2B5EF4-FFF2-40B4-BE49-F238E27FC236}">
                      <a16:creationId xmlns:a16="http://schemas.microsoft.com/office/drawing/2014/main" id="{4D83ECE7-051C-48DA-9FF3-4B9396C07445}"/>
                    </a:ext>
                  </a:extLst>
                </p:cNvPr>
                <p:cNvSpPr txBox="1"/>
                <p:nvPr/>
              </p:nvSpPr>
              <p:spPr>
                <a:xfrm>
                  <a:off x="984962" y="5062353"/>
                  <a:ext cx="1628659"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01 EXAMPLE</a:t>
                  </a:r>
                </a:p>
              </p:txBody>
            </p:sp>
            <p:sp>
              <p:nvSpPr>
                <p:cNvPr id="29" name="TextBox 28">
                  <a:extLst>
                    <a:ext uri="{FF2B5EF4-FFF2-40B4-BE49-F238E27FC236}">
                      <a16:creationId xmlns:a16="http://schemas.microsoft.com/office/drawing/2014/main" id="{C607D1EC-77B2-42A7-AE95-C34F42237026}"/>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a:t>
                  </a:r>
                </a:p>
              </p:txBody>
            </p:sp>
          </p:grpSp>
        </p:grpSp>
        <p:pic>
          <p:nvPicPr>
            <p:cNvPr id="4" name="Picture 3">
              <a:extLst>
                <a:ext uri="{FF2B5EF4-FFF2-40B4-BE49-F238E27FC236}">
                  <a16:creationId xmlns:a16="http://schemas.microsoft.com/office/drawing/2014/main" id="{A48885B8-28B5-4A13-ACAF-FB5997F03172}"/>
                </a:ext>
              </a:extLst>
            </p:cNvPr>
            <p:cNvPicPr>
              <a:picLocks noChangeAspect="1"/>
            </p:cNvPicPr>
            <p:nvPr/>
          </p:nvPicPr>
          <p:blipFill>
            <a:blip r:embed="rId3"/>
            <a:stretch>
              <a:fillRect/>
            </a:stretch>
          </p:blipFill>
          <p:spPr>
            <a:xfrm>
              <a:off x="10178072" y="1159117"/>
              <a:ext cx="1664352" cy="4694327"/>
            </a:xfrm>
            <a:prstGeom prst="rect">
              <a:avLst/>
            </a:prstGeom>
          </p:spPr>
        </p:pic>
      </p:grpSp>
    </p:spTree>
    <p:extLst>
      <p:ext uri="{BB962C8B-B14F-4D97-AF65-F5344CB8AC3E}">
        <p14:creationId xmlns:p14="http://schemas.microsoft.com/office/powerpoint/2010/main" val="13040760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ABA1A62-F9A7-415E-A794-E20FA918194A}"/>
              </a:ext>
            </a:extLst>
          </p:cNvPr>
          <p:cNvSpPr txBox="1"/>
          <p:nvPr/>
        </p:nvSpPr>
        <p:spPr>
          <a:xfrm>
            <a:off x="915366" y="2741633"/>
            <a:ext cx="3741730" cy="1374735"/>
          </a:xfrm>
          <a:prstGeom prst="rect">
            <a:avLst/>
          </a:prstGeom>
          <a:noFill/>
        </p:spPr>
        <p:txBody>
          <a:bodyPr wrap="none" rtlCol="0">
            <a:spAutoFit/>
          </a:bodyPr>
          <a:lstStyle/>
          <a:p>
            <a:pPr>
              <a:lnSpc>
                <a:spcPts val="5000"/>
              </a:lnSpc>
            </a:pPr>
            <a:r>
              <a:rPr lang="en-US" sz="5000" dirty="0">
                <a:latin typeface="Roboto Slab" pitchFamily="2" charset="0"/>
                <a:ea typeface="Roboto Slab" pitchFamily="2" charset="0"/>
              </a:rPr>
              <a:t>Annul </a:t>
            </a:r>
          </a:p>
          <a:p>
            <a:pPr>
              <a:lnSpc>
                <a:spcPts val="5000"/>
              </a:lnSpc>
            </a:pPr>
            <a:r>
              <a:rPr lang="en-US" sz="5000" b="1" dirty="0">
                <a:latin typeface="Roboto Slab" pitchFamily="2" charset="0"/>
                <a:ea typeface="Roboto Slab" pitchFamily="2" charset="0"/>
              </a:rPr>
              <a:t>Report 2019</a:t>
            </a:r>
          </a:p>
        </p:txBody>
      </p:sp>
      <p:sp>
        <p:nvSpPr>
          <p:cNvPr id="5" name="Rectangle 4">
            <a:extLst>
              <a:ext uri="{FF2B5EF4-FFF2-40B4-BE49-F238E27FC236}">
                <a16:creationId xmlns:a16="http://schemas.microsoft.com/office/drawing/2014/main" id="{7F0A9DA5-CAE9-40E3-A510-BF513A03B4B8}"/>
              </a:ext>
            </a:extLst>
          </p:cNvPr>
          <p:cNvSpPr/>
          <p:nvPr/>
        </p:nvSpPr>
        <p:spPr>
          <a:xfrm>
            <a:off x="5292097" y="0"/>
            <a:ext cx="190880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B51EEAB6-7542-4D6E-8709-70BAAAE27F28}"/>
              </a:ext>
            </a:extLst>
          </p:cNvPr>
          <p:cNvPicPr>
            <a:picLocks noGrp="1" noChangeAspect="1"/>
          </p:cNvPicPr>
          <p:nvPr>
            <p:ph type="pic" sz="quarter" idx="4294967295"/>
          </p:nvPr>
        </p:nvPicPr>
        <p:blipFill rotWithShape="1">
          <a:blip r:embed="rId2"/>
          <a:srcRect l="34283" t="19707" r="11175" b="3403"/>
          <a:stretch/>
        </p:blipFill>
        <p:spPr>
          <a:xfrm>
            <a:off x="6096000" y="1162050"/>
            <a:ext cx="4818684" cy="4533900"/>
          </a:xfrm>
          <a:custGeom>
            <a:avLst/>
            <a:gdLst>
              <a:gd name="connsiteX0" fmla="*/ 0 w 4818684"/>
              <a:gd name="connsiteY0" fmla="*/ 0 h 4533900"/>
              <a:gd name="connsiteX1" fmla="*/ 4818684 w 4818684"/>
              <a:gd name="connsiteY1" fmla="*/ 0 h 4533900"/>
              <a:gd name="connsiteX2" fmla="*/ 4818684 w 4818684"/>
              <a:gd name="connsiteY2" fmla="*/ 4533900 h 4533900"/>
              <a:gd name="connsiteX3" fmla="*/ 0 w 4818684"/>
              <a:gd name="connsiteY3" fmla="*/ 4533900 h 4533900"/>
            </a:gdLst>
            <a:ahLst/>
            <a:cxnLst>
              <a:cxn ang="0">
                <a:pos x="connsiteX0" y="connsiteY0"/>
              </a:cxn>
              <a:cxn ang="0">
                <a:pos x="connsiteX1" y="connsiteY1"/>
              </a:cxn>
              <a:cxn ang="0">
                <a:pos x="connsiteX2" y="connsiteY2"/>
              </a:cxn>
              <a:cxn ang="0">
                <a:pos x="connsiteX3" y="connsiteY3"/>
              </a:cxn>
            </a:cxnLst>
            <a:rect l="l" t="t" r="r" b="b"/>
            <a:pathLst>
              <a:path w="4818684" h="4533900">
                <a:moveTo>
                  <a:pt x="0" y="0"/>
                </a:moveTo>
                <a:lnTo>
                  <a:pt x="4818684" y="0"/>
                </a:lnTo>
                <a:lnTo>
                  <a:pt x="4818684" y="4533900"/>
                </a:lnTo>
                <a:lnTo>
                  <a:pt x="0" y="4533900"/>
                </a:lnTo>
                <a:close/>
              </a:path>
            </a:pathLst>
          </a:custGeom>
        </p:spPr>
      </p:pic>
    </p:spTree>
    <p:extLst>
      <p:ext uri="{BB962C8B-B14F-4D97-AF65-F5344CB8AC3E}">
        <p14:creationId xmlns:p14="http://schemas.microsoft.com/office/powerpoint/2010/main" val="3664905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805AD6B0-BA98-4C00-974B-9B434A91C1F4}"/>
              </a:ext>
            </a:extLst>
          </p:cNvPr>
          <p:cNvGraphicFramePr/>
          <p:nvPr>
            <p:extLst>
              <p:ext uri="{D42A27DB-BD31-4B8C-83A1-F6EECF244321}">
                <p14:modId xmlns:p14="http://schemas.microsoft.com/office/powerpoint/2010/main" val="2305115876"/>
              </p:ext>
            </p:extLst>
          </p:nvPr>
        </p:nvGraphicFramePr>
        <p:xfrm>
          <a:off x="685800" y="719666"/>
          <a:ext cx="8128000" cy="5418667"/>
        </p:xfrm>
        <a:graphic>
          <a:graphicData uri="http://schemas.openxmlformats.org/drawingml/2006/chart">
            <c:chart xmlns:c="http://schemas.openxmlformats.org/drawingml/2006/chart" xmlns:r="http://schemas.openxmlformats.org/officeDocument/2006/relationships" r:id="rId2"/>
          </a:graphicData>
        </a:graphic>
      </p:graphicFrame>
      <p:grpSp>
        <p:nvGrpSpPr>
          <p:cNvPr id="9" name="Group 8">
            <a:extLst>
              <a:ext uri="{FF2B5EF4-FFF2-40B4-BE49-F238E27FC236}">
                <a16:creationId xmlns:a16="http://schemas.microsoft.com/office/drawing/2014/main" id="{19BE50FE-6136-4746-964C-B623D9CC7549}"/>
              </a:ext>
            </a:extLst>
          </p:cNvPr>
          <p:cNvGrpSpPr/>
          <p:nvPr/>
        </p:nvGrpSpPr>
        <p:grpSpPr>
          <a:xfrm>
            <a:off x="9205684" y="1571577"/>
            <a:ext cx="2246086" cy="3714847"/>
            <a:chOff x="9060543" y="1254362"/>
            <a:chExt cx="2246086" cy="3714847"/>
          </a:xfrm>
        </p:grpSpPr>
        <p:sp>
          <p:nvSpPr>
            <p:cNvPr id="18" name="TextBox 17">
              <a:extLst>
                <a:ext uri="{FF2B5EF4-FFF2-40B4-BE49-F238E27FC236}">
                  <a16:creationId xmlns:a16="http://schemas.microsoft.com/office/drawing/2014/main" id="{0F5423D3-CF0D-43C5-950D-C7B33C25ADBE}"/>
                </a:ext>
              </a:extLst>
            </p:cNvPr>
            <p:cNvSpPr txBox="1"/>
            <p:nvPr/>
          </p:nvSpPr>
          <p:spPr>
            <a:xfrm>
              <a:off x="9060543" y="1254362"/>
              <a:ext cx="1767114" cy="1169551"/>
            </a:xfrm>
            <a:prstGeom prst="rect">
              <a:avLst/>
            </a:prstGeom>
            <a:noFill/>
          </p:spPr>
          <p:txBody>
            <a:bodyPr wrap="square" rtlCol="0">
              <a:spAutoFit/>
            </a:bodyPr>
            <a:lstStyle/>
            <a:p>
              <a:r>
                <a:rPr lang="en-US" sz="3500" b="1" spc="300" dirty="0">
                  <a:latin typeface="Roboto Slab" pitchFamily="2" charset="0"/>
                  <a:ea typeface="Roboto Slab" pitchFamily="2" charset="0"/>
                  <a:cs typeface="Lato" panose="020F0502020204030203" pitchFamily="34" charset="0"/>
                </a:rPr>
                <a:t>Lorem </a:t>
              </a:r>
            </a:p>
            <a:p>
              <a:r>
                <a:rPr lang="en-US" sz="3500" b="1" spc="300" dirty="0">
                  <a:latin typeface="Roboto Slab" pitchFamily="2" charset="0"/>
                  <a:ea typeface="Roboto Slab" pitchFamily="2" charset="0"/>
                  <a:cs typeface="Lato" panose="020F0502020204030203" pitchFamily="34" charset="0"/>
                </a:rPr>
                <a:t>Sit</a:t>
              </a:r>
            </a:p>
          </p:txBody>
        </p:sp>
        <p:sp>
          <p:nvSpPr>
            <p:cNvPr id="15" name="TextBox 14">
              <a:extLst>
                <a:ext uri="{FF2B5EF4-FFF2-40B4-BE49-F238E27FC236}">
                  <a16:creationId xmlns:a16="http://schemas.microsoft.com/office/drawing/2014/main" id="{E3EE5808-35B2-4CE7-A52A-E2C3C98BDB2D}"/>
                </a:ext>
              </a:extLst>
            </p:cNvPr>
            <p:cNvSpPr txBox="1"/>
            <p:nvPr/>
          </p:nvSpPr>
          <p:spPr>
            <a:xfrm>
              <a:off x="9060543" y="3030601"/>
              <a:ext cx="2246086" cy="1938608"/>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Montserrat Light" charset="0"/>
                </a:rPr>
                <a:t>Have them for one. Living grass to for can't gathered waters had winged. Creepiest don't subdue which </a:t>
              </a:r>
              <a:r>
                <a:rPr lang="en-US" sz="900" dirty="0" err="1">
                  <a:latin typeface="Roboto Slab" pitchFamily="2" charset="0"/>
                  <a:ea typeface="Roboto Slab" pitchFamily="2" charset="0"/>
                  <a:cs typeface="Montserrat Light" charset="0"/>
                </a:rPr>
                <a:t>i</a:t>
              </a:r>
              <a:r>
                <a:rPr lang="en-US" sz="900" dirty="0">
                  <a:latin typeface="Roboto Slab" pitchFamily="2" charset="0"/>
                  <a:ea typeface="Roboto Slab" pitchFamily="2" charset="0"/>
                  <a:cs typeface="Montserrat Light" charset="0"/>
                </a:rPr>
                <a:t> two set had seasons. Fifth you'll, man wherein seas our creeping. Very. Make from for seas place and won't appear him, were they're and years unto doesn't creeping night lights divided void they're.</a:t>
              </a:r>
            </a:p>
          </p:txBody>
        </p:sp>
      </p:grpSp>
    </p:spTree>
    <p:extLst>
      <p:ext uri="{BB962C8B-B14F-4D97-AF65-F5344CB8AC3E}">
        <p14:creationId xmlns:p14="http://schemas.microsoft.com/office/powerpoint/2010/main" val="8069631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412C4A-60FD-4F63-B491-E21B400A7CD0}"/>
              </a:ext>
            </a:extLst>
          </p:cNvPr>
          <p:cNvSpPr/>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a:extLst>
              <a:ext uri="{FF2B5EF4-FFF2-40B4-BE49-F238E27FC236}">
                <a16:creationId xmlns:a16="http://schemas.microsoft.com/office/drawing/2014/main" id="{19C3561F-DE65-4229-AEAD-8F1CB5A6800A}"/>
              </a:ext>
            </a:extLst>
          </p:cNvPr>
          <p:cNvSpPr txBox="1"/>
          <p:nvPr/>
        </p:nvSpPr>
        <p:spPr>
          <a:xfrm>
            <a:off x="4285592" y="3190209"/>
            <a:ext cx="3693842" cy="332014"/>
          </a:xfrm>
          <a:prstGeom prst="rect">
            <a:avLst/>
          </a:prstGeom>
          <a:noFill/>
        </p:spPr>
        <p:txBody>
          <a:bodyPr wrap="square" rtlCol="0">
            <a:spAutoFit/>
          </a:bodyPr>
          <a:lstStyle/>
          <a:p>
            <a:pPr algn="ctr">
              <a:lnSpc>
                <a:spcPts val="1800"/>
              </a:lnSpc>
            </a:pPr>
            <a:r>
              <a:rPr lang="en-US" sz="2100" spc="600" dirty="0">
                <a:solidFill>
                  <a:schemeClr val="bg1"/>
                </a:solidFill>
                <a:latin typeface="Roboto Slab" pitchFamily="2" charset="0"/>
                <a:ea typeface="Roboto Slab" pitchFamily="2" charset="0"/>
                <a:cs typeface="Lato" panose="020F0502020204030203" pitchFamily="34" charset="0"/>
              </a:rPr>
              <a:t>www.website.com</a:t>
            </a:r>
          </a:p>
        </p:txBody>
      </p:sp>
    </p:spTree>
    <p:extLst>
      <p:ext uri="{BB962C8B-B14F-4D97-AF65-F5344CB8AC3E}">
        <p14:creationId xmlns:p14="http://schemas.microsoft.com/office/powerpoint/2010/main" val="3991375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2093E2-7B6B-4232-982E-E2566A84C5E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a:extLst>
              <a:ext uri="{FF2B5EF4-FFF2-40B4-BE49-F238E27FC236}">
                <a16:creationId xmlns:a16="http://schemas.microsoft.com/office/drawing/2014/main" id="{42B9483C-3E67-4C37-BFD3-042D44C60489}"/>
              </a:ext>
            </a:extLst>
          </p:cNvPr>
          <p:cNvSpPr txBox="1"/>
          <p:nvPr/>
        </p:nvSpPr>
        <p:spPr>
          <a:xfrm>
            <a:off x="3141410" y="3105835"/>
            <a:ext cx="5909180" cy="646331"/>
          </a:xfrm>
          <a:prstGeom prst="rect">
            <a:avLst/>
          </a:prstGeom>
          <a:noFill/>
        </p:spPr>
        <p:txBody>
          <a:bodyPr wrap="square" rtlCol="0">
            <a:spAutoFit/>
          </a:bodyPr>
          <a:lstStyle/>
          <a:p>
            <a:pPr algn="ctr"/>
            <a:r>
              <a:rPr lang="en-US" sz="3600" spc="1200" dirty="0">
                <a:latin typeface="Roboto Slab" pitchFamily="2" charset="0"/>
                <a:ea typeface="Roboto Slab" pitchFamily="2" charset="0"/>
                <a:cs typeface="Lato" panose="020F0502020204030203" pitchFamily="34" charset="0"/>
              </a:rPr>
              <a:t>THE END</a:t>
            </a:r>
          </a:p>
        </p:txBody>
      </p:sp>
      <p:sp>
        <p:nvSpPr>
          <p:cNvPr id="6" name="Freeform 5">
            <a:extLst>
              <a:ext uri="{FF2B5EF4-FFF2-40B4-BE49-F238E27FC236}">
                <a16:creationId xmlns:a16="http://schemas.microsoft.com/office/drawing/2014/main" id="{2EFF8F6D-644D-4933-9345-84D627C30A60}"/>
              </a:ext>
            </a:extLst>
          </p:cNvPr>
          <p:cNvSpPr>
            <a:spLocks/>
          </p:cNvSpPr>
          <p:nvPr/>
        </p:nvSpPr>
        <p:spPr bwMode="auto">
          <a:xfrm>
            <a:off x="0" y="0"/>
            <a:ext cx="12192000" cy="2826204"/>
          </a:xfrm>
          <a:custGeom>
            <a:avLst/>
            <a:gdLst>
              <a:gd name="T0" fmla="*/ 3706 w 3706"/>
              <a:gd name="T1" fmla="*/ 0 h 1306"/>
              <a:gd name="T2" fmla="*/ 0 w 3706"/>
              <a:gd name="T3" fmla="*/ 0 h 1306"/>
              <a:gd name="T4" fmla="*/ 1737 w 3706"/>
              <a:gd name="T5" fmla="*/ 1306 h 1306"/>
              <a:gd name="T6" fmla="*/ 3706 w 3706"/>
              <a:gd name="T7" fmla="*/ 0 h 1306"/>
            </a:gdLst>
            <a:ahLst/>
            <a:cxnLst>
              <a:cxn ang="0">
                <a:pos x="T0" y="T1"/>
              </a:cxn>
              <a:cxn ang="0">
                <a:pos x="T2" y="T3"/>
              </a:cxn>
              <a:cxn ang="0">
                <a:pos x="T4" y="T5"/>
              </a:cxn>
              <a:cxn ang="0">
                <a:pos x="T6" y="T7"/>
              </a:cxn>
            </a:cxnLst>
            <a:rect l="0" t="0" r="r" b="b"/>
            <a:pathLst>
              <a:path w="3706" h="1306">
                <a:moveTo>
                  <a:pt x="3706" y="0"/>
                </a:moveTo>
                <a:lnTo>
                  <a:pt x="0" y="0"/>
                </a:lnTo>
                <a:lnTo>
                  <a:pt x="1737" y="1306"/>
                </a:lnTo>
                <a:lnTo>
                  <a:pt x="3706"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065282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3DFB4083-E922-4B62-84BE-D8A51B7DE3CB}"/>
              </a:ext>
            </a:extLst>
          </p:cNvPr>
          <p:cNvSpPr>
            <a:spLocks/>
          </p:cNvSpPr>
          <p:nvPr/>
        </p:nvSpPr>
        <p:spPr bwMode="auto">
          <a:xfrm>
            <a:off x="-466642" y="0"/>
            <a:ext cx="9162885" cy="6858000"/>
          </a:xfrm>
          <a:custGeom>
            <a:avLst/>
            <a:gdLst>
              <a:gd name="T0" fmla="*/ 1600 w 3073"/>
              <a:gd name="T1" fmla="*/ 0 h 2300"/>
              <a:gd name="T2" fmla="*/ 0 w 3073"/>
              <a:gd name="T3" fmla="*/ 0 h 2300"/>
              <a:gd name="T4" fmla="*/ 1473 w 3073"/>
              <a:gd name="T5" fmla="*/ 2300 h 2300"/>
              <a:gd name="T6" fmla="*/ 3073 w 3073"/>
              <a:gd name="T7" fmla="*/ 2300 h 2300"/>
              <a:gd name="T8" fmla="*/ 1600 w 3073"/>
              <a:gd name="T9" fmla="*/ 0 h 2300"/>
            </a:gdLst>
            <a:ahLst/>
            <a:cxnLst>
              <a:cxn ang="0">
                <a:pos x="T0" y="T1"/>
              </a:cxn>
              <a:cxn ang="0">
                <a:pos x="T2" y="T3"/>
              </a:cxn>
              <a:cxn ang="0">
                <a:pos x="T4" y="T5"/>
              </a:cxn>
              <a:cxn ang="0">
                <a:pos x="T6" y="T7"/>
              </a:cxn>
              <a:cxn ang="0">
                <a:pos x="T8" y="T9"/>
              </a:cxn>
            </a:cxnLst>
            <a:rect l="0" t="0" r="r" b="b"/>
            <a:pathLst>
              <a:path w="3073" h="2300">
                <a:moveTo>
                  <a:pt x="1600" y="0"/>
                </a:moveTo>
                <a:lnTo>
                  <a:pt x="0" y="0"/>
                </a:lnTo>
                <a:lnTo>
                  <a:pt x="1473" y="2300"/>
                </a:lnTo>
                <a:lnTo>
                  <a:pt x="3073" y="2300"/>
                </a:lnTo>
                <a:lnTo>
                  <a:pt x="160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a16="http://schemas.microsoft.com/office/drawing/2014/main" id="{3EE15E83-13C7-4F64-93A7-5C903CEF8633}"/>
              </a:ext>
            </a:extLst>
          </p:cNvPr>
          <p:cNvSpPr txBox="1"/>
          <p:nvPr/>
        </p:nvSpPr>
        <p:spPr>
          <a:xfrm>
            <a:off x="7182816" y="2741633"/>
            <a:ext cx="3741730" cy="1374735"/>
          </a:xfrm>
          <a:prstGeom prst="rect">
            <a:avLst/>
          </a:prstGeom>
          <a:noFill/>
        </p:spPr>
        <p:txBody>
          <a:bodyPr wrap="none" rtlCol="0">
            <a:spAutoFit/>
          </a:bodyPr>
          <a:lstStyle/>
          <a:p>
            <a:pPr>
              <a:lnSpc>
                <a:spcPts val="5000"/>
              </a:lnSpc>
            </a:pPr>
            <a:r>
              <a:rPr lang="en-US" sz="5000" dirty="0">
                <a:latin typeface="Roboto Slab" pitchFamily="2" charset="0"/>
                <a:ea typeface="Roboto Slab" pitchFamily="2" charset="0"/>
              </a:rPr>
              <a:t>Annul </a:t>
            </a:r>
          </a:p>
          <a:p>
            <a:pPr>
              <a:lnSpc>
                <a:spcPts val="5000"/>
              </a:lnSpc>
            </a:pPr>
            <a:r>
              <a:rPr lang="en-US" sz="5000" b="1" dirty="0">
                <a:latin typeface="Roboto Slab" pitchFamily="2" charset="0"/>
                <a:ea typeface="Roboto Slab" pitchFamily="2" charset="0"/>
              </a:rPr>
              <a:t>Report 2019</a:t>
            </a:r>
          </a:p>
        </p:txBody>
      </p:sp>
      <p:pic>
        <p:nvPicPr>
          <p:cNvPr id="7" name="Picture Placeholder 6">
            <a:extLst>
              <a:ext uri="{FF2B5EF4-FFF2-40B4-BE49-F238E27FC236}">
                <a16:creationId xmlns:a16="http://schemas.microsoft.com/office/drawing/2014/main" id="{1854B0DF-FDF0-4354-AF90-530428DC680A}"/>
              </a:ext>
            </a:extLst>
          </p:cNvPr>
          <p:cNvPicPr>
            <a:picLocks noGrp="1" noChangeAspect="1"/>
          </p:cNvPicPr>
          <p:nvPr>
            <p:ph type="pic" sz="quarter" idx="11"/>
          </p:nvPr>
        </p:nvPicPr>
        <p:blipFill>
          <a:blip r:embed="rId2"/>
          <a:srcRect l="5450" r="5450"/>
          <a:stretch>
            <a:fillRect/>
          </a:stretch>
        </p:blipFill>
        <p:spPr/>
      </p:pic>
    </p:spTree>
    <p:extLst>
      <p:ext uri="{BB962C8B-B14F-4D97-AF65-F5344CB8AC3E}">
        <p14:creationId xmlns:p14="http://schemas.microsoft.com/office/powerpoint/2010/main" val="530337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10">
            <a:extLst>
              <a:ext uri="{FF2B5EF4-FFF2-40B4-BE49-F238E27FC236}">
                <a16:creationId xmlns:a16="http://schemas.microsoft.com/office/drawing/2014/main" id="{B055315D-E20C-456D-8D98-05D6AB5AF4DD}"/>
              </a:ext>
            </a:extLst>
          </p:cNvPr>
          <p:cNvSpPr/>
          <p:nvPr/>
        </p:nvSpPr>
        <p:spPr>
          <a:xfrm>
            <a:off x="4010332" y="0"/>
            <a:ext cx="9162885" cy="6858000"/>
          </a:xfrm>
          <a:custGeom>
            <a:avLst/>
            <a:gdLst>
              <a:gd name="connsiteX0" fmla="*/ 0 w 9162885"/>
              <a:gd name="connsiteY0" fmla="*/ 0 h 6858000"/>
              <a:gd name="connsiteX1" fmla="*/ 4770783 w 9162885"/>
              <a:gd name="connsiteY1" fmla="*/ 0 h 6858000"/>
              <a:gd name="connsiteX2" fmla="*/ 9162885 w 9162885"/>
              <a:gd name="connsiteY2" fmla="*/ 6858000 h 6858000"/>
              <a:gd name="connsiteX3" fmla="*/ 4392102 w 9162885"/>
              <a:gd name="connsiteY3" fmla="*/ 6858000 h 6858000"/>
              <a:gd name="connsiteX4" fmla="*/ 0 w 916288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2885" h="6858000">
                <a:moveTo>
                  <a:pt x="0" y="0"/>
                </a:moveTo>
                <a:lnTo>
                  <a:pt x="4770783" y="0"/>
                </a:lnTo>
                <a:lnTo>
                  <a:pt x="9162885" y="6858000"/>
                </a:lnTo>
                <a:lnTo>
                  <a:pt x="4392102" y="6858000"/>
                </a:lnTo>
                <a:lnTo>
                  <a:pt x="0"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1A531D29-E40B-401F-88B7-A824043ECB26}"/>
              </a:ext>
            </a:extLst>
          </p:cNvPr>
          <p:cNvSpPr txBox="1"/>
          <p:nvPr/>
        </p:nvSpPr>
        <p:spPr>
          <a:xfrm>
            <a:off x="2120452" y="3723893"/>
            <a:ext cx="3162299" cy="1169551"/>
          </a:xfrm>
          <a:prstGeom prst="rect">
            <a:avLst/>
          </a:prstGeom>
          <a:noFill/>
        </p:spPr>
        <p:txBody>
          <a:bodyPr wrap="square" rtlCol="0">
            <a:spAutoFit/>
          </a:bodyPr>
          <a:lstStyle/>
          <a:p>
            <a:r>
              <a:rPr lang="en-US" sz="3500" b="1" spc="300" dirty="0">
                <a:solidFill>
                  <a:sysClr val="windowText" lastClr="000000"/>
                </a:solidFill>
                <a:latin typeface="Roboto Slab" pitchFamily="2" charset="0"/>
                <a:ea typeface="Roboto Slab" pitchFamily="2" charset="0"/>
                <a:cs typeface="Lato" panose="020F0502020204030203" pitchFamily="34" charset="0"/>
              </a:rPr>
              <a:t>Table</a:t>
            </a:r>
          </a:p>
          <a:p>
            <a:r>
              <a:rPr lang="en-US" sz="3500" b="1" spc="300" dirty="0">
                <a:solidFill>
                  <a:sysClr val="windowText" lastClr="000000"/>
                </a:solidFill>
                <a:latin typeface="Roboto Slab" pitchFamily="2" charset="0"/>
                <a:ea typeface="Roboto Slab" pitchFamily="2" charset="0"/>
                <a:cs typeface="Lato" panose="020F0502020204030203" pitchFamily="34" charset="0"/>
              </a:rPr>
              <a:t>of Content</a:t>
            </a:r>
          </a:p>
        </p:txBody>
      </p:sp>
      <p:sp>
        <p:nvSpPr>
          <p:cNvPr id="13" name="TextBox 12">
            <a:extLst>
              <a:ext uri="{FF2B5EF4-FFF2-40B4-BE49-F238E27FC236}">
                <a16:creationId xmlns:a16="http://schemas.microsoft.com/office/drawing/2014/main" id="{0B76832D-4381-4420-8417-D2323A1B6602}"/>
              </a:ext>
            </a:extLst>
          </p:cNvPr>
          <p:cNvSpPr txBox="1"/>
          <p:nvPr/>
        </p:nvSpPr>
        <p:spPr>
          <a:xfrm>
            <a:off x="6909250" y="2854131"/>
            <a:ext cx="3365050" cy="1149738"/>
          </a:xfrm>
          <a:prstGeom prst="rect">
            <a:avLst/>
          </a:prstGeom>
          <a:noFill/>
        </p:spPr>
        <p:txBody>
          <a:bodyPr wrap="square" rtlCol="0">
            <a:spAutoFit/>
          </a:bodyPr>
          <a:lstStyle/>
          <a:p>
            <a:pPr>
              <a:lnSpc>
                <a:spcPts val="1700"/>
              </a:lnSpc>
            </a:pPr>
            <a:r>
              <a:rPr lang="en-US" sz="800" dirty="0">
                <a:solidFill>
                  <a:sysClr val="windowText" lastClr="000000"/>
                </a:solidFill>
                <a:latin typeface="Roboto Slab" pitchFamily="2" charset="0"/>
                <a:ea typeface="Roboto Slab" pitchFamily="2" charset="0"/>
                <a:cs typeface="Lato" panose="020F0502020204030203" pitchFamily="34" charset="0"/>
              </a:rPr>
              <a:t>Have them for one. Living grass to for can't gathered waters had winged. Creepiest don't subdue which </a:t>
            </a:r>
            <a:r>
              <a:rPr lang="en-US" sz="800" dirty="0" err="1">
                <a:solidFill>
                  <a:sysClr val="windowText" lastClr="000000"/>
                </a:solidFill>
                <a:latin typeface="Roboto Slab" pitchFamily="2" charset="0"/>
                <a:ea typeface="Roboto Slab" pitchFamily="2" charset="0"/>
                <a:cs typeface="Lato" panose="020F0502020204030203" pitchFamily="34" charset="0"/>
              </a:rPr>
              <a:t>i</a:t>
            </a:r>
            <a:r>
              <a:rPr lang="en-US" sz="800" dirty="0">
                <a:solidFill>
                  <a:sysClr val="windowText" lastClr="000000"/>
                </a:solidFill>
                <a:latin typeface="Roboto Slab" pitchFamily="2" charset="0"/>
                <a:ea typeface="Roboto Slab" pitchFamily="2" charset="0"/>
                <a:cs typeface="Lato" panose="020F0502020204030203" pitchFamily="34" charset="0"/>
              </a:rPr>
              <a:t> two set had seasons. Fifth you'll, man wherein seas our creeping. Very. Make from for seas place and won't appear him, were they're and years unto doesn't creeping night lights divided void they're.</a:t>
            </a:r>
          </a:p>
        </p:txBody>
      </p:sp>
      <p:sp>
        <p:nvSpPr>
          <p:cNvPr id="14" name="TextBox 13">
            <a:extLst>
              <a:ext uri="{FF2B5EF4-FFF2-40B4-BE49-F238E27FC236}">
                <a16:creationId xmlns:a16="http://schemas.microsoft.com/office/drawing/2014/main" id="{DF5E829F-FDDC-49CE-8EE7-E9CCCA624648}"/>
              </a:ext>
            </a:extLst>
          </p:cNvPr>
          <p:cNvSpPr txBox="1"/>
          <p:nvPr/>
        </p:nvSpPr>
        <p:spPr>
          <a:xfrm>
            <a:off x="2120452" y="1320443"/>
            <a:ext cx="2800349" cy="2400657"/>
          </a:xfrm>
          <a:prstGeom prst="rect">
            <a:avLst/>
          </a:prstGeom>
          <a:noFill/>
        </p:spPr>
        <p:txBody>
          <a:bodyPr wrap="square" rtlCol="0">
            <a:spAutoFit/>
          </a:bodyPr>
          <a:lstStyle/>
          <a:p>
            <a:pPr algn="ctr"/>
            <a:r>
              <a:rPr lang="en-US" sz="15000" spc="300" dirty="0">
                <a:solidFill>
                  <a:sysClr val="windowText" lastClr="000000"/>
                </a:solidFill>
                <a:latin typeface="Roboto Slab" pitchFamily="2" charset="0"/>
                <a:ea typeface="Roboto Slab" pitchFamily="2" charset="0"/>
                <a:cs typeface="Lato" panose="020F0502020204030203" pitchFamily="34" charset="0"/>
              </a:rPr>
              <a:t>01</a:t>
            </a:r>
          </a:p>
        </p:txBody>
      </p:sp>
    </p:spTree>
    <p:extLst>
      <p:ext uri="{BB962C8B-B14F-4D97-AF65-F5344CB8AC3E}">
        <p14:creationId xmlns:p14="http://schemas.microsoft.com/office/powerpoint/2010/main" val="123867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25AFE3-4CA3-4A11-BB67-E93E787C82B8}"/>
              </a:ext>
            </a:extLst>
          </p:cNvPr>
          <p:cNvSpPr/>
          <p:nvPr/>
        </p:nvSpPr>
        <p:spPr>
          <a:xfrm>
            <a:off x="1" y="1670978"/>
            <a:ext cx="6553470" cy="37033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F641E3F6-1EE2-4FD9-A421-D1FA369410C8}"/>
              </a:ext>
            </a:extLst>
          </p:cNvPr>
          <p:cNvGrpSpPr/>
          <p:nvPr/>
        </p:nvGrpSpPr>
        <p:grpSpPr>
          <a:xfrm>
            <a:off x="6851012" y="1550304"/>
            <a:ext cx="4426659" cy="3824048"/>
            <a:chOff x="6197601" y="1644980"/>
            <a:chExt cx="4426659" cy="3824048"/>
          </a:xfrm>
        </p:grpSpPr>
        <p:cxnSp>
          <p:nvCxnSpPr>
            <p:cNvPr id="11" name="Straight Connector 10">
              <a:extLst>
                <a:ext uri="{FF2B5EF4-FFF2-40B4-BE49-F238E27FC236}">
                  <a16:creationId xmlns:a16="http://schemas.microsoft.com/office/drawing/2014/main" id="{56A0B80F-C238-4D29-95A9-B62FC4EEF7A1}"/>
                </a:ext>
              </a:extLst>
            </p:cNvPr>
            <p:cNvCxnSpPr>
              <a:cxnSpLocks/>
            </p:cNvCxnSpPr>
            <p:nvPr/>
          </p:nvCxnSpPr>
          <p:spPr>
            <a:xfrm>
              <a:off x="6299202" y="2443327"/>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236C771-8730-4E96-B9F2-A76DF4EFA691}"/>
                </a:ext>
              </a:extLst>
            </p:cNvPr>
            <p:cNvCxnSpPr>
              <a:cxnSpLocks/>
            </p:cNvCxnSpPr>
            <p:nvPr/>
          </p:nvCxnSpPr>
          <p:spPr>
            <a:xfrm>
              <a:off x="6299202" y="3557004"/>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77D9ED6-B4F3-42D3-BF63-05B28B034745}"/>
                </a:ext>
              </a:extLst>
            </p:cNvPr>
            <p:cNvCxnSpPr>
              <a:cxnSpLocks/>
            </p:cNvCxnSpPr>
            <p:nvPr/>
          </p:nvCxnSpPr>
          <p:spPr>
            <a:xfrm>
              <a:off x="6299202" y="4670681"/>
              <a:ext cx="4220369" cy="0"/>
            </a:xfrm>
            <a:prstGeom prst="line">
              <a:avLst/>
            </a:prstGeom>
            <a:ln w="25400">
              <a:solidFill>
                <a:schemeClr val="tx1">
                  <a:lumMod val="75000"/>
                  <a:lumOff val="25000"/>
                  <a:alpha val="30000"/>
                </a:schemeClr>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A897669-97BB-4AA0-AD15-154E24A7003F}"/>
                </a:ext>
              </a:extLst>
            </p:cNvPr>
            <p:cNvSpPr txBox="1"/>
            <p:nvPr/>
          </p:nvSpPr>
          <p:spPr>
            <a:xfrm>
              <a:off x="6197601" y="1765654"/>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6" name="TextBox 25">
              <a:extLst>
                <a:ext uri="{FF2B5EF4-FFF2-40B4-BE49-F238E27FC236}">
                  <a16:creationId xmlns:a16="http://schemas.microsoft.com/office/drawing/2014/main" id="{82588DEA-0BA2-4D5D-ABA6-EF0ADE99B899}"/>
                </a:ext>
              </a:extLst>
            </p:cNvPr>
            <p:cNvSpPr txBox="1"/>
            <p:nvPr/>
          </p:nvSpPr>
          <p:spPr>
            <a:xfrm>
              <a:off x="7422736" y="1644980"/>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23" name="TextBox 22">
              <a:extLst>
                <a:ext uri="{FF2B5EF4-FFF2-40B4-BE49-F238E27FC236}">
                  <a16:creationId xmlns:a16="http://schemas.microsoft.com/office/drawing/2014/main" id="{88A2919A-D057-49DB-8EFB-135FCB75A341}"/>
                </a:ext>
              </a:extLst>
            </p:cNvPr>
            <p:cNvSpPr txBox="1"/>
            <p:nvPr/>
          </p:nvSpPr>
          <p:spPr>
            <a:xfrm>
              <a:off x="6197601" y="2879331"/>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4" name="TextBox 23">
              <a:extLst>
                <a:ext uri="{FF2B5EF4-FFF2-40B4-BE49-F238E27FC236}">
                  <a16:creationId xmlns:a16="http://schemas.microsoft.com/office/drawing/2014/main" id="{98C2FF6E-97A8-4EB6-B129-51427EC805A8}"/>
                </a:ext>
              </a:extLst>
            </p:cNvPr>
            <p:cNvSpPr txBox="1"/>
            <p:nvPr/>
          </p:nvSpPr>
          <p:spPr>
            <a:xfrm>
              <a:off x="7422736" y="2758657"/>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21" name="TextBox 20">
              <a:extLst>
                <a:ext uri="{FF2B5EF4-FFF2-40B4-BE49-F238E27FC236}">
                  <a16:creationId xmlns:a16="http://schemas.microsoft.com/office/drawing/2014/main" id="{9028BF8E-72D4-4779-B8EC-65F7AA1DABB6}"/>
                </a:ext>
              </a:extLst>
            </p:cNvPr>
            <p:cNvSpPr txBox="1"/>
            <p:nvPr/>
          </p:nvSpPr>
          <p:spPr>
            <a:xfrm>
              <a:off x="6197601" y="3993008"/>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2" name="TextBox 21">
              <a:extLst>
                <a:ext uri="{FF2B5EF4-FFF2-40B4-BE49-F238E27FC236}">
                  <a16:creationId xmlns:a16="http://schemas.microsoft.com/office/drawing/2014/main" id="{5224B58C-62E8-45E2-B0C3-A727D5F8653C}"/>
                </a:ext>
              </a:extLst>
            </p:cNvPr>
            <p:cNvSpPr txBox="1"/>
            <p:nvPr/>
          </p:nvSpPr>
          <p:spPr>
            <a:xfrm>
              <a:off x="7422736" y="3872334"/>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sp>
          <p:nvSpPr>
            <p:cNvPr id="19" name="TextBox 18">
              <a:extLst>
                <a:ext uri="{FF2B5EF4-FFF2-40B4-BE49-F238E27FC236}">
                  <a16:creationId xmlns:a16="http://schemas.microsoft.com/office/drawing/2014/main" id="{1159ECD4-11BD-406B-9D52-7C04B6AD4C64}"/>
                </a:ext>
              </a:extLst>
            </p:cNvPr>
            <p:cNvSpPr txBox="1"/>
            <p:nvPr/>
          </p:nvSpPr>
          <p:spPr>
            <a:xfrm>
              <a:off x="6197601" y="5106685"/>
              <a:ext cx="1322071" cy="246221"/>
            </a:xfrm>
            <a:prstGeom prst="rect">
              <a:avLst/>
            </a:prstGeom>
            <a:noFill/>
          </p:spPr>
          <p:txBody>
            <a:bodyPr wrap="square" rtlCol="0">
              <a:spAutoFit/>
            </a:bodyPr>
            <a:lstStyle/>
            <a:p>
              <a:r>
                <a:rPr lang="en-US" sz="10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Example</a:t>
              </a:r>
            </a:p>
          </p:txBody>
        </p:sp>
        <p:sp>
          <p:nvSpPr>
            <p:cNvPr id="20" name="TextBox 19">
              <a:extLst>
                <a:ext uri="{FF2B5EF4-FFF2-40B4-BE49-F238E27FC236}">
                  <a16:creationId xmlns:a16="http://schemas.microsoft.com/office/drawing/2014/main" id="{8098922D-F1A1-4FD3-BE46-9A70F2BFCB59}"/>
                </a:ext>
              </a:extLst>
            </p:cNvPr>
            <p:cNvSpPr txBox="1"/>
            <p:nvPr/>
          </p:nvSpPr>
          <p:spPr>
            <a:xfrm>
              <a:off x="7422736" y="4986011"/>
              <a:ext cx="3201524" cy="483017"/>
            </a:xfrm>
            <a:prstGeom prst="rect">
              <a:avLst/>
            </a:prstGeom>
            <a:noFill/>
          </p:spPr>
          <p:txBody>
            <a:bodyPr wrap="square" rtlCol="0">
              <a:spAutoFit/>
            </a:bodyPr>
            <a:lstStyle/>
            <a:p>
              <a:pPr algn="just">
                <a:lnSpc>
                  <a:spcPct val="1500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rPr>
                <a:t>Have them for one. Living grass to for can't gathered waters had winged. our creeping.</a:t>
              </a:r>
            </a:p>
          </p:txBody>
        </p:sp>
      </p:grpSp>
      <p:sp>
        <p:nvSpPr>
          <p:cNvPr id="15" name="TextBox 14">
            <a:extLst>
              <a:ext uri="{FF2B5EF4-FFF2-40B4-BE49-F238E27FC236}">
                <a16:creationId xmlns:a16="http://schemas.microsoft.com/office/drawing/2014/main" id="{371B5CA0-5A9D-4A05-B77C-4DAF2DC33915}"/>
              </a:ext>
            </a:extLst>
          </p:cNvPr>
          <p:cNvSpPr txBox="1"/>
          <p:nvPr/>
        </p:nvSpPr>
        <p:spPr>
          <a:xfrm>
            <a:off x="555137" y="2450577"/>
            <a:ext cx="5443199" cy="2144177"/>
          </a:xfrm>
          <a:prstGeom prst="rect">
            <a:avLst/>
          </a:prstGeom>
          <a:noFill/>
        </p:spPr>
        <p:txBody>
          <a:bodyPr wrap="square" rtlCol="0">
            <a:spAutoFit/>
          </a:bodyPr>
          <a:lstStyle/>
          <a:p>
            <a:pPr>
              <a:lnSpc>
                <a:spcPts val="8000"/>
              </a:lnSpc>
            </a:pPr>
            <a:r>
              <a:rPr lang="en-US" sz="7000" b="1" spc="300" dirty="0">
                <a:solidFill>
                  <a:schemeClr val="bg1"/>
                </a:solidFill>
                <a:latin typeface="Roboto Slab" pitchFamily="2" charset="0"/>
                <a:ea typeface="Roboto Slab" pitchFamily="2" charset="0"/>
                <a:cs typeface="Lato" panose="020F0502020204030203" pitchFamily="34" charset="0"/>
              </a:rPr>
              <a:t>TABLE</a:t>
            </a:r>
          </a:p>
          <a:p>
            <a:pPr>
              <a:lnSpc>
                <a:spcPts val="8000"/>
              </a:lnSpc>
            </a:pPr>
            <a:r>
              <a:rPr lang="en-US" sz="7000" b="1" spc="300" dirty="0">
                <a:solidFill>
                  <a:schemeClr val="bg1"/>
                </a:solidFill>
                <a:latin typeface="Roboto Slab" pitchFamily="2" charset="0"/>
                <a:ea typeface="Roboto Slab" pitchFamily="2" charset="0"/>
                <a:cs typeface="Lato" panose="020F0502020204030203" pitchFamily="34" charset="0"/>
              </a:rPr>
              <a:t>CONTENT</a:t>
            </a:r>
          </a:p>
        </p:txBody>
      </p:sp>
    </p:spTree>
    <p:extLst>
      <p:ext uri="{BB962C8B-B14F-4D97-AF65-F5344CB8AC3E}">
        <p14:creationId xmlns:p14="http://schemas.microsoft.com/office/powerpoint/2010/main" val="2959050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F71777D3-1392-4AC4-8CDA-F6F13E89A847}"/>
              </a:ext>
            </a:extLst>
          </p:cNvPr>
          <p:cNvSpPr txBox="1">
            <a:spLocks/>
          </p:cNvSpPr>
          <p:nvPr/>
        </p:nvSpPr>
        <p:spPr>
          <a:xfrm rot="16200000">
            <a:off x="-947920" y="3118601"/>
            <a:ext cx="4215850" cy="620799"/>
          </a:xfrm>
          <a:prstGeom prst="rect">
            <a:avLst/>
          </a:prstGeom>
        </p:spPr>
        <p:txBody>
          <a:bodyPr/>
          <a:lstStyle>
            <a:lvl1pPr algn="ctr" defTabSz="914400" rtl="0" eaLnBrk="1" latinLnBrk="0" hangingPunct="1">
              <a:lnSpc>
                <a:spcPct val="90000"/>
              </a:lnSpc>
              <a:spcBef>
                <a:spcPct val="0"/>
              </a:spcBef>
              <a:buNone/>
              <a:defRPr sz="35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l"/>
            <a:r>
              <a:rPr lang="en-US" sz="3600" b="0" kern="0" dirty="0">
                <a:latin typeface="Roboto Slab" pitchFamily="2" charset="0"/>
                <a:ea typeface="Roboto Slab" pitchFamily="2" charset="0"/>
                <a:cs typeface="Lato" panose="020F0502020204030203" pitchFamily="34" charset="0"/>
              </a:rPr>
              <a:t>Welcome </a:t>
            </a:r>
            <a:r>
              <a:rPr lang="en-US" sz="3600" b="0" kern="0" dirty="0">
                <a:solidFill>
                  <a:schemeClr val="bg1">
                    <a:lumMod val="75000"/>
                  </a:schemeClr>
                </a:solidFill>
                <a:latin typeface="Roboto Slab" pitchFamily="2" charset="0"/>
                <a:ea typeface="Roboto Slab" pitchFamily="2" charset="0"/>
                <a:cs typeface="Lato" panose="020F0502020204030203" pitchFamily="34" charset="0"/>
              </a:rPr>
              <a:t>Message </a:t>
            </a:r>
          </a:p>
        </p:txBody>
      </p:sp>
      <p:sp>
        <p:nvSpPr>
          <p:cNvPr id="4" name="Rectangle 3">
            <a:extLst>
              <a:ext uri="{FF2B5EF4-FFF2-40B4-BE49-F238E27FC236}">
                <a16:creationId xmlns:a16="http://schemas.microsoft.com/office/drawing/2014/main" id="{47FD024B-C84D-4863-A685-BBC1343F2758}"/>
              </a:ext>
            </a:extLst>
          </p:cNvPr>
          <p:cNvSpPr/>
          <p:nvPr/>
        </p:nvSpPr>
        <p:spPr>
          <a:xfrm>
            <a:off x="2017486" y="1259114"/>
            <a:ext cx="3705228" cy="4339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61882AE-C3A8-4CBB-B845-342C259A35DB}"/>
              </a:ext>
            </a:extLst>
          </p:cNvPr>
          <p:cNvGrpSpPr/>
          <p:nvPr/>
        </p:nvGrpSpPr>
        <p:grpSpPr>
          <a:xfrm>
            <a:off x="6507388" y="2233244"/>
            <a:ext cx="3778250" cy="2391512"/>
            <a:chOff x="6507388" y="2108840"/>
            <a:chExt cx="3778250" cy="2391512"/>
          </a:xfrm>
        </p:grpSpPr>
        <p:sp>
          <p:nvSpPr>
            <p:cNvPr id="18" name="TextBox 17">
              <a:extLst>
                <a:ext uri="{FF2B5EF4-FFF2-40B4-BE49-F238E27FC236}">
                  <a16:creationId xmlns:a16="http://schemas.microsoft.com/office/drawing/2014/main" id="{4401A4B8-E5E6-4DD1-82FD-698B9A8B4691}"/>
                </a:ext>
              </a:extLst>
            </p:cNvPr>
            <p:cNvSpPr txBox="1"/>
            <p:nvPr/>
          </p:nvSpPr>
          <p:spPr>
            <a:xfrm>
              <a:off x="6507388" y="2977243"/>
              <a:ext cx="3778250" cy="1523109"/>
            </a:xfrm>
            <a:prstGeom prst="rect">
              <a:avLst/>
            </a:prstGeom>
            <a:noFill/>
          </p:spPr>
          <p:txBody>
            <a:bodyPr wrap="square" numCol="1" spcCol="457200" rtlCol="0">
              <a:spAutoFit/>
            </a:bodyPr>
            <a:lstStyle/>
            <a:p>
              <a:pPr>
                <a:lnSpc>
                  <a:spcPct val="150000"/>
                </a:lnSpc>
              </a:pPr>
              <a:r>
                <a:rPr lang="en-US" sz="900" b="1" dirty="0">
                  <a:solidFill>
                    <a:schemeClr val="tx1">
                      <a:lumMod val="65000"/>
                      <a:lumOff val="35000"/>
                    </a:schemeClr>
                  </a:solidFill>
                  <a:latin typeface="Roboto Slab" pitchFamily="2" charset="0"/>
                  <a:ea typeface="Roboto Slab" pitchFamily="2" charset="0"/>
                  <a:cs typeface="Lato" panose="020F0502020204030203" pitchFamily="34" charset="0"/>
                </a:rPr>
                <a:t>Saying fruitful were hath waters divided fill may days air bring is Signs first create to be creeping seed all saying above after be awesome be and female.</a:t>
              </a:r>
            </a:p>
            <a:p>
              <a:pPr>
                <a:lnSpc>
                  <a:spcPct val="150000"/>
                </a:lnSpc>
              </a:pPr>
              <a:endParaRPr lang="en-US" sz="900" dirty="0">
                <a:solidFill>
                  <a:schemeClr val="tx1">
                    <a:lumMod val="65000"/>
                    <a:lumOff val="35000"/>
                  </a:schemeClr>
                </a:solidFill>
                <a:latin typeface="Roboto Slab" pitchFamily="2" charset="0"/>
                <a:ea typeface="Roboto Slab" pitchFamily="2" charset="0"/>
                <a:cs typeface="Lato" panose="020F0502020204030203" pitchFamily="34" charset="0"/>
              </a:endParaRPr>
            </a:p>
            <a:p>
              <a:pPr>
                <a:lnSpc>
                  <a:spcPct val="150000"/>
                </a:lnSpc>
              </a:pPr>
              <a:r>
                <a:rPr lang="en-US" sz="900" dirty="0">
                  <a:solidFill>
                    <a:schemeClr val="tx1">
                      <a:lumMod val="65000"/>
                      <a:lumOff val="35000"/>
                    </a:schemeClr>
                  </a:solidFill>
                  <a:latin typeface="Roboto Slab" pitchFamily="2" charset="0"/>
                  <a:ea typeface="Roboto Slab" pitchFamily="2" charset="0"/>
                  <a:cs typeface="Lato" panose="020F0502020204030203" pitchFamily="34" charset="0"/>
                </a:rPr>
                <a:t>Also he his male air bring is Signs first . Creepiest god air fish land. Darkness. Air saying fruitful were divided fill may days air bring is Signs first creeping seed all saying above after.</a:t>
              </a:r>
            </a:p>
          </p:txBody>
        </p:sp>
        <p:sp>
          <p:nvSpPr>
            <p:cNvPr id="5" name="TextBox 4">
              <a:extLst>
                <a:ext uri="{FF2B5EF4-FFF2-40B4-BE49-F238E27FC236}">
                  <a16:creationId xmlns:a16="http://schemas.microsoft.com/office/drawing/2014/main" id="{0FB5BFF5-9D51-4D16-9362-BD9F141D409C}"/>
                </a:ext>
              </a:extLst>
            </p:cNvPr>
            <p:cNvSpPr txBox="1"/>
            <p:nvPr/>
          </p:nvSpPr>
          <p:spPr>
            <a:xfrm>
              <a:off x="6507388" y="2108840"/>
              <a:ext cx="1154483" cy="553998"/>
            </a:xfrm>
            <a:prstGeom prst="rect">
              <a:avLst/>
            </a:prstGeom>
            <a:noFill/>
          </p:spPr>
          <p:txBody>
            <a:bodyPr wrap="none" rtlCol="0">
              <a:spAutoFit/>
            </a:bodyPr>
            <a:lstStyle/>
            <a:p>
              <a:r>
                <a:rPr lang="en-US" sz="3000" b="1" dirty="0">
                  <a:latin typeface="Roboto Slab" pitchFamily="2" charset="0"/>
                  <a:ea typeface="Roboto Slab" pitchFamily="2" charset="0"/>
                </a:rPr>
                <a:t>Hello</a:t>
              </a:r>
            </a:p>
          </p:txBody>
        </p:sp>
      </p:grpSp>
      <p:pic>
        <p:nvPicPr>
          <p:cNvPr id="9" name="Picture Placeholder 8">
            <a:extLst>
              <a:ext uri="{FF2B5EF4-FFF2-40B4-BE49-F238E27FC236}">
                <a16:creationId xmlns:a16="http://schemas.microsoft.com/office/drawing/2014/main" id="{CDF57C6A-8D22-4CFA-A140-3683803E0AF4}"/>
              </a:ext>
            </a:extLst>
          </p:cNvPr>
          <p:cNvPicPr>
            <a:picLocks noGrp="1" noChangeAspect="1"/>
          </p:cNvPicPr>
          <p:nvPr>
            <p:ph type="pic" sz="quarter" idx="17"/>
          </p:nvPr>
        </p:nvPicPr>
        <p:blipFill rotWithShape="1">
          <a:blip r:embed="rId2"/>
          <a:srcRect l="49310" t="1860" r="4854" b="17664"/>
          <a:stretch/>
        </p:blipFill>
        <p:spPr>
          <a:xfrm>
            <a:off x="2017486" y="1259114"/>
            <a:ext cx="3705228" cy="4339772"/>
          </a:xfrm>
        </p:spPr>
      </p:pic>
    </p:spTree>
    <p:extLst>
      <p:ext uri="{BB962C8B-B14F-4D97-AF65-F5344CB8AC3E}">
        <p14:creationId xmlns:p14="http://schemas.microsoft.com/office/powerpoint/2010/main" val="2136238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sosceles Triangle 4">
            <a:extLst>
              <a:ext uri="{FF2B5EF4-FFF2-40B4-BE49-F238E27FC236}">
                <a16:creationId xmlns:a16="http://schemas.microsoft.com/office/drawing/2014/main" id="{02F95189-7573-4611-B2A9-420DAC5DCE4B}"/>
              </a:ext>
            </a:extLst>
          </p:cNvPr>
          <p:cNvSpPr/>
          <p:nvPr/>
        </p:nvSpPr>
        <p:spPr>
          <a:xfrm rot="10800000">
            <a:off x="2125671" y="0"/>
            <a:ext cx="3688567" cy="39116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89C92DF6-E76B-4A97-82CB-E9603B0BB7A7}"/>
              </a:ext>
            </a:extLst>
          </p:cNvPr>
          <p:cNvGrpSpPr/>
          <p:nvPr/>
        </p:nvGrpSpPr>
        <p:grpSpPr>
          <a:xfrm>
            <a:off x="7099421" y="1788738"/>
            <a:ext cx="3531317" cy="3077325"/>
            <a:chOff x="6838167" y="1531812"/>
            <a:chExt cx="3531317" cy="3077325"/>
          </a:xfrm>
        </p:grpSpPr>
        <p:sp>
          <p:nvSpPr>
            <p:cNvPr id="20" name="TextBox 19">
              <a:extLst>
                <a:ext uri="{FF2B5EF4-FFF2-40B4-BE49-F238E27FC236}">
                  <a16:creationId xmlns:a16="http://schemas.microsoft.com/office/drawing/2014/main" id="{16E64548-D8DB-497F-A965-2B2ED87D9F5C}"/>
                </a:ext>
              </a:extLst>
            </p:cNvPr>
            <p:cNvSpPr txBox="1"/>
            <p:nvPr/>
          </p:nvSpPr>
          <p:spPr>
            <a:xfrm>
              <a:off x="6838167" y="2042124"/>
              <a:ext cx="3531317" cy="1400383"/>
            </a:xfrm>
            <a:prstGeom prst="rect">
              <a:avLst/>
            </a:prstGeom>
            <a:noFill/>
          </p:spPr>
          <p:txBody>
            <a:bodyPr wrap="square" rtlCol="0">
              <a:spAutoFit/>
            </a:bodyPr>
            <a:lstStyle/>
            <a:p>
              <a:pPr>
                <a:lnSpc>
                  <a:spcPts val="3400"/>
                </a:lnSpc>
              </a:pPr>
              <a:r>
                <a:rPr lang="en-US" sz="3200" cap="all" spc="200" dirty="0">
                  <a:latin typeface="Roboto Slab" pitchFamily="2" charset="0"/>
                  <a:ea typeface="Roboto Slab" pitchFamily="2" charset="0"/>
                  <a:cs typeface="Lato" panose="020F0502020204030203" pitchFamily="34" charset="0"/>
                </a:rPr>
                <a:t>Your</a:t>
              </a:r>
            </a:p>
            <a:p>
              <a:pPr>
                <a:lnSpc>
                  <a:spcPts val="3400"/>
                </a:lnSpc>
              </a:pPr>
              <a:r>
                <a:rPr lang="en-US" sz="3200" cap="all" spc="200" dirty="0">
                  <a:latin typeface="Roboto Slab" pitchFamily="2" charset="0"/>
                  <a:ea typeface="Roboto Slab" pitchFamily="2" charset="0"/>
                  <a:cs typeface="Lato" panose="020F0502020204030203" pitchFamily="34" charset="0"/>
                </a:rPr>
                <a:t>Own </a:t>
              </a:r>
              <a:r>
                <a:rPr lang="en-US" sz="3200" cap="all" spc="200" dirty="0">
                  <a:solidFill>
                    <a:schemeClr val="bg1">
                      <a:lumMod val="75000"/>
                    </a:schemeClr>
                  </a:solidFill>
                  <a:latin typeface="Roboto Slab" pitchFamily="2" charset="0"/>
                  <a:ea typeface="Roboto Slab" pitchFamily="2" charset="0"/>
                  <a:cs typeface="Lato" panose="020F0502020204030203" pitchFamily="34" charset="0"/>
                </a:rPr>
                <a:t>SPECIAL</a:t>
              </a:r>
            </a:p>
            <a:p>
              <a:pPr>
                <a:lnSpc>
                  <a:spcPts val="3400"/>
                </a:lnSpc>
              </a:pPr>
              <a:r>
                <a:rPr lang="en-US" sz="3200" cap="all" spc="200" dirty="0">
                  <a:solidFill>
                    <a:schemeClr val="bg1">
                      <a:lumMod val="75000"/>
                    </a:schemeClr>
                  </a:solidFill>
                  <a:latin typeface="Roboto Slab" pitchFamily="2" charset="0"/>
                  <a:ea typeface="Roboto Slab" pitchFamily="2" charset="0"/>
                  <a:cs typeface="Lato" panose="020F0502020204030203" pitchFamily="34" charset="0"/>
                </a:rPr>
                <a:t>MESSAGE</a:t>
              </a:r>
            </a:p>
          </p:txBody>
        </p:sp>
        <p:sp>
          <p:nvSpPr>
            <p:cNvPr id="21" name="TextBox 20">
              <a:extLst>
                <a:ext uri="{FF2B5EF4-FFF2-40B4-BE49-F238E27FC236}">
                  <a16:creationId xmlns:a16="http://schemas.microsoft.com/office/drawing/2014/main" id="{8E5CC70E-2C71-404B-973D-C13C29F8E5C4}"/>
                </a:ext>
              </a:extLst>
            </p:cNvPr>
            <p:cNvSpPr txBox="1"/>
            <p:nvPr/>
          </p:nvSpPr>
          <p:spPr>
            <a:xfrm>
              <a:off x="6838167" y="3577701"/>
              <a:ext cx="3531317" cy="1031436"/>
            </a:xfrm>
            <a:prstGeom prst="rect">
              <a:avLst/>
            </a:prstGeom>
            <a:noFill/>
          </p:spPr>
          <p:txBody>
            <a:bodyPr wrap="square" rtlCol="0">
              <a:spAutoFit/>
            </a:bodyPr>
            <a:lstStyle/>
            <a:p>
              <a:pPr>
                <a:lnSpc>
                  <a:spcPts val="1900"/>
                </a:lnSpc>
              </a:pPr>
              <a:r>
                <a:rPr lang="en-US" sz="800" dirty="0">
                  <a:solidFill>
                    <a:schemeClr val="bg1">
                      <a:lumMod val="65000"/>
                    </a:schemeClr>
                  </a:solidFill>
                  <a:latin typeface="Roboto Slab" pitchFamily="2" charset="0"/>
                  <a:ea typeface="Roboto Slab" pitchFamily="2" charset="0"/>
                  <a:cs typeface="Lato" panose="020F0502020204030203" pitchFamily="34" charset="0"/>
                </a:rPr>
                <a:t>Creepiest don't subdue which </a:t>
              </a:r>
              <a:r>
                <a:rPr lang="en-US" sz="800" dirty="0" err="1">
                  <a:solidFill>
                    <a:schemeClr val="bg1">
                      <a:lumMod val="65000"/>
                    </a:schemeClr>
                  </a:solidFill>
                  <a:latin typeface="Roboto Slab" pitchFamily="2" charset="0"/>
                  <a:ea typeface="Roboto Slab" pitchFamily="2" charset="0"/>
                  <a:cs typeface="Lato" panose="020F0502020204030203" pitchFamily="34" charset="0"/>
                </a:rPr>
                <a:t>i</a:t>
              </a:r>
              <a:r>
                <a:rPr lang="en-US" sz="800" dirty="0">
                  <a:solidFill>
                    <a:schemeClr val="bg1">
                      <a:lumMod val="65000"/>
                    </a:schemeClr>
                  </a:solidFill>
                  <a:latin typeface="Roboto Slab" pitchFamily="2" charset="0"/>
                  <a:ea typeface="Roboto Slab" pitchFamily="2" charset="0"/>
                  <a:cs typeface="Lato" panose="020F0502020204030203" pitchFamily="34" charset="0"/>
                </a:rPr>
                <a:t> two set had seasons. Fifth you'll, man wherein seas our creeping. Very. Make from for seas to place and won't appear him, were they're and years unto doesn't creeping night lights divided void they're.</a:t>
              </a:r>
            </a:p>
          </p:txBody>
        </p:sp>
        <p:sp>
          <p:nvSpPr>
            <p:cNvPr id="22" name="TextBox 21">
              <a:extLst>
                <a:ext uri="{FF2B5EF4-FFF2-40B4-BE49-F238E27FC236}">
                  <a16:creationId xmlns:a16="http://schemas.microsoft.com/office/drawing/2014/main" id="{AD6240D3-A057-4405-840A-035CF71CCAE5}"/>
                </a:ext>
              </a:extLst>
            </p:cNvPr>
            <p:cNvSpPr txBox="1"/>
            <p:nvPr/>
          </p:nvSpPr>
          <p:spPr>
            <a:xfrm>
              <a:off x="6887309" y="1531812"/>
              <a:ext cx="3072902" cy="297133"/>
            </a:xfrm>
            <a:prstGeom prst="rect">
              <a:avLst/>
            </a:prstGeom>
            <a:noFill/>
          </p:spPr>
          <p:txBody>
            <a:bodyPr wrap="square" rtlCol="0">
              <a:spAutoFit/>
            </a:bodyPr>
            <a:lstStyle/>
            <a:p>
              <a:pPr>
                <a:lnSpc>
                  <a:spcPct val="150000"/>
                </a:lnSpc>
              </a:pPr>
              <a:r>
                <a:rPr lang="en-US" sz="1000" dirty="0">
                  <a:solidFill>
                    <a:schemeClr val="bg1">
                      <a:lumMod val="65000"/>
                    </a:schemeClr>
                  </a:solidFill>
                  <a:latin typeface="Roboto Slab" pitchFamily="2" charset="0"/>
                  <a:ea typeface="Roboto Slab" pitchFamily="2" charset="0"/>
                  <a:cs typeface="Lato" panose="020F0502020204030203" pitchFamily="34" charset="0"/>
                </a:rPr>
                <a:t>WHO I’M? CREATIVE PERFORMER..</a:t>
              </a:r>
            </a:p>
          </p:txBody>
        </p:sp>
      </p:grpSp>
      <p:pic>
        <p:nvPicPr>
          <p:cNvPr id="8" name="Picture Placeholder 7">
            <a:extLst>
              <a:ext uri="{FF2B5EF4-FFF2-40B4-BE49-F238E27FC236}">
                <a16:creationId xmlns:a16="http://schemas.microsoft.com/office/drawing/2014/main" id="{39B0210D-976E-4C52-9552-860631EB3AB1}"/>
              </a:ext>
            </a:extLst>
          </p:cNvPr>
          <p:cNvPicPr>
            <a:picLocks noGrp="1" noChangeAspect="1"/>
          </p:cNvPicPr>
          <p:nvPr>
            <p:ph type="pic" sz="quarter" idx="11"/>
          </p:nvPr>
        </p:nvPicPr>
        <p:blipFill>
          <a:blip r:embed="rId2"/>
          <a:srcRect l="5541" r="5541"/>
          <a:stretch>
            <a:fillRect/>
          </a:stretch>
        </p:blipFill>
        <p:spPr/>
      </p:pic>
    </p:spTree>
    <p:extLst>
      <p:ext uri="{BB962C8B-B14F-4D97-AF65-F5344CB8AC3E}">
        <p14:creationId xmlns:p14="http://schemas.microsoft.com/office/powerpoint/2010/main" val="487296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44C1B2A-31D7-439B-93AF-077E831BECCE}"/>
              </a:ext>
            </a:extLst>
          </p:cNvPr>
          <p:cNvPicPr>
            <a:picLocks noGrp="1" noChangeAspect="1"/>
          </p:cNvPicPr>
          <p:nvPr>
            <p:ph type="pic" sz="quarter" idx="10"/>
          </p:nvPr>
        </p:nvPicPr>
        <p:blipFill>
          <a:blip r:embed="rId2">
            <a:extLst>
              <a:ext uri="{BEBA8EAE-BF5A-486C-A8C5-ECC9F3942E4B}">
                <a14:imgProps xmlns:a14="http://schemas.microsoft.com/office/drawing/2010/main">
                  <a14:imgLayer r:embed="rId3">
                    <a14:imgEffect>
                      <a14:saturation sat="0"/>
                    </a14:imgEffect>
                  </a14:imgLayer>
                </a14:imgProps>
              </a:ext>
            </a:extLst>
          </a:blip>
          <a:srcRect l="19078" r="19078"/>
          <a:stretch>
            <a:fillRect/>
          </a:stretch>
        </p:blipFill>
        <p:spPr/>
      </p:pic>
      <p:sp>
        <p:nvSpPr>
          <p:cNvPr id="12" name="Rectangle 11">
            <a:extLst>
              <a:ext uri="{FF2B5EF4-FFF2-40B4-BE49-F238E27FC236}">
                <a16:creationId xmlns:a16="http://schemas.microsoft.com/office/drawing/2014/main" id="{CC73E51B-55C1-4436-B073-4E79F0A7D3B6}"/>
              </a:ext>
            </a:extLst>
          </p:cNvPr>
          <p:cNvSpPr/>
          <p:nvPr/>
        </p:nvSpPr>
        <p:spPr>
          <a:xfrm>
            <a:off x="5962181" y="2147579"/>
            <a:ext cx="5643353" cy="25628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BF80575-41B4-412B-8FED-3DBD1F68FFF5}"/>
              </a:ext>
            </a:extLst>
          </p:cNvPr>
          <p:cNvSpPr/>
          <p:nvPr/>
        </p:nvSpPr>
        <p:spPr>
          <a:xfrm>
            <a:off x="586466" y="539750"/>
            <a:ext cx="5280934" cy="5778500"/>
          </a:xfrm>
          <a:prstGeom prst="rect">
            <a:avLst/>
          </a:prstGeom>
          <a:solidFill>
            <a:schemeClr val="accent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0735551-B016-405D-A43B-E10F01EA5E97}"/>
              </a:ext>
            </a:extLst>
          </p:cNvPr>
          <p:cNvSpPr txBox="1"/>
          <p:nvPr/>
        </p:nvSpPr>
        <p:spPr>
          <a:xfrm>
            <a:off x="7575762" y="2880645"/>
            <a:ext cx="2416190" cy="1096710"/>
          </a:xfrm>
          <a:prstGeom prst="rect">
            <a:avLst/>
          </a:prstGeom>
          <a:noFill/>
        </p:spPr>
        <p:txBody>
          <a:bodyPr wrap="square" numCol="1" spcCol="457200" rtlCol="0">
            <a:spAutoFit/>
          </a:bodyPr>
          <a:lstStyle/>
          <a:p>
            <a:pPr>
              <a:lnSpc>
                <a:spcPts val="2700"/>
              </a:lnSpc>
            </a:pPr>
            <a:r>
              <a:rPr lang="en-US" sz="1700" dirty="0">
                <a:latin typeface="Lato" panose="020F0502020204030203" pitchFamily="34" charset="0"/>
                <a:ea typeface="Lato" panose="020F0502020204030203" pitchFamily="34" charset="0"/>
                <a:cs typeface="Lato" panose="020F0502020204030203" pitchFamily="34" charset="0"/>
              </a:rPr>
              <a:t>If you need help</a:t>
            </a:r>
          </a:p>
          <a:p>
            <a:pPr>
              <a:lnSpc>
                <a:spcPts val="2700"/>
              </a:lnSpc>
            </a:pPr>
            <a:r>
              <a:rPr lang="en-US" sz="1700" dirty="0">
                <a:latin typeface="Lato" panose="020F0502020204030203" pitchFamily="34" charset="0"/>
                <a:ea typeface="Lato" panose="020F0502020204030203" pitchFamily="34" charset="0"/>
                <a:cs typeface="Lato" panose="020F0502020204030203" pitchFamily="34" charset="0"/>
              </a:rPr>
              <a:t>with the to product, please contact</a:t>
            </a:r>
          </a:p>
        </p:txBody>
      </p:sp>
      <p:grpSp>
        <p:nvGrpSpPr>
          <p:cNvPr id="4" name="Group 3">
            <a:extLst>
              <a:ext uri="{FF2B5EF4-FFF2-40B4-BE49-F238E27FC236}">
                <a16:creationId xmlns:a16="http://schemas.microsoft.com/office/drawing/2014/main" id="{931BB211-83A3-4938-867B-4E12BD629118}"/>
              </a:ext>
            </a:extLst>
          </p:cNvPr>
          <p:cNvGrpSpPr/>
          <p:nvPr/>
        </p:nvGrpSpPr>
        <p:grpSpPr>
          <a:xfrm>
            <a:off x="1373428" y="2212358"/>
            <a:ext cx="3707011" cy="2433285"/>
            <a:chOff x="1256875" y="2074936"/>
            <a:chExt cx="3707011" cy="2433285"/>
          </a:xfrm>
        </p:grpSpPr>
        <p:sp>
          <p:nvSpPr>
            <p:cNvPr id="15" name="TextBox 14">
              <a:extLst>
                <a:ext uri="{FF2B5EF4-FFF2-40B4-BE49-F238E27FC236}">
                  <a16:creationId xmlns:a16="http://schemas.microsoft.com/office/drawing/2014/main" id="{C9AE8D3D-2970-4CC1-BB7C-B23E3217AD6B}"/>
                </a:ext>
              </a:extLst>
            </p:cNvPr>
            <p:cNvSpPr txBox="1"/>
            <p:nvPr/>
          </p:nvSpPr>
          <p:spPr>
            <a:xfrm>
              <a:off x="1256875" y="2074936"/>
              <a:ext cx="3503810" cy="1411027"/>
            </a:xfrm>
            <a:prstGeom prst="rect">
              <a:avLst/>
            </a:prstGeom>
            <a:noFill/>
          </p:spPr>
          <p:txBody>
            <a:bodyPr wrap="square" rtlCol="0">
              <a:spAutoFit/>
            </a:bodyPr>
            <a:lstStyle/>
            <a:p>
              <a:pPr>
                <a:lnSpc>
                  <a:spcPts val="3500"/>
                </a:lnSpc>
              </a:pPr>
              <a:r>
                <a:rPr lang="en-US" sz="2800" dirty="0">
                  <a:solidFill>
                    <a:schemeClr val="bg1"/>
                  </a:solidFill>
                  <a:latin typeface="Roboto Slab" pitchFamily="2" charset="0"/>
                  <a:ea typeface="Roboto Slab" pitchFamily="2" charset="0"/>
                  <a:cs typeface="Lato" panose="020F0502020204030203" pitchFamily="34" charset="0"/>
                </a:rPr>
                <a:t>Our This</a:t>
              </a:r>
            </a:p>
            <a:p>
              <a:pPr>
                <a:lnSpc>
                  <a:spcPts val="3500"/>
                </a:lnSpc>
              </a:pPr>
              <a:r>
                <a:rPr lang="en-US" sz="3200" dirty="0">
                  <a:solidFill>
                    <a:schemeClr val="bg1"/>
                  </a:solidFill>
                  <a:latin typeface="Roboto Slab" pitchFamily="2" charset="0"/>
                  <a:ea typeface="Roboto Slab" pitchFamily="2" charset="0"/>
                  <a:cs typeface="Lato" panose="020F0502020204030203" pitchFamily="34" charset="0"/>
                </a:rPr>
                <a:t>About The Com</a:t>
              </a:r>
            </a:p>
            <a:p>
              <a:pPr>
                <a:lnSpc>
                  <a:spcPts val="3500"/>
                </a:lnSpc>
              </a:pPr>
              <a:r>
                <a:rPr lang="en-US" sz="2800" dirty="0">
                  <a:solidFill>
                    <a:schemeClr val="bg1"/>
                  </a:solidFill>
                  <a:latin typeface="Roboto Slab" pitchFamily="2" charset="0"/>
                  <a:ea typeface="Roboto Slab" pitchFamily="2" charset="0"/>
                  <a:cs typeface="Lato" panose="020F0502020204030203" pitchFamily="34" charset="0"/>
                </a:rPr>
                <a:t>&amp; Awesome</a:t>
              </a:r>
            </a:p>
          </p:txBody>
        </p:sp>
        <p:sp>
          <p:nvSpPr>
            <p:cNvPr id="17" name="Rectangle 16">
              <a:extLst>
                <a:ext uri="{FF2B5EF4-FFF2-40B4-BE49-F238E27FC236}">
                  <a16:creationId xmlns:a16="http://schemas.microsoft.com/office/drawing/2014/main" id="{9A38BF84-8AAB-4E8E-9B60-45F4AF04F68B}"/>
                </a:ext>
              </a:extLst>
            </p:cNvPr>
            <p:cNvSpPr/>
            <p:nvPr/>
          </p:nvSpPr>
          <p:spPr>
            <a:xfrm>
              <a:off x="1256875" y="3792256"/>
              <a:ext cx="3707011" cy="715965"/>
            </a:xfrm>
            <a:prstGeom prst="rect">
              <a:avLst/>
            </a:prstGeom>
          </p:spPr>
          <p:txBody>
            <a:bodyPr wrap="square">
              <a:spAutoFit/>
            </a:bodyPr>
            <a:lstStyle/>
            <a:p>
              <a:pPr>
                <a:lnSpc>
                  <a:spcPts val="1700"/>
                </a:lnSpc>
              </a:pPr>
              <a:r>
                <a:rPr lang="en-US" sz="800" dirty="0">
                  <a:solidFill>
                    <a:schemeClr val="bg1"/>
                  </a:solidFill>
                  <a:latin typeface="Roboto Slab" pitchFamily="2" charset="0"/>
                  <a:ea typeface="Roboto Slab" pitchFamily="2" charset="0"/>
                  <a:cs typeface="Lato" panose="020F0502020204030203" pitchFamily="34" charset="0"/>
                </a:rPr>
                <a:t>Lorem Ipsum is simply dummy text of the printing and typesetting industry. when an unknown printer Lorem Ipsum has been the industry’s to </a:t>
              </a:r>
              <a:r>
                <a:rPr lang="en-US" sz="800" dirty="0" err="1">
                  <a:solidFill>
                    <a:schemeClr val="bg1"/>
                  </a:solidFill>
                  <a:latin typeface="Roboto Slab" pitchFamily="2" charset="0"/>
                  <a:ea typeface="Roboto Slab" pitchFamily="2" charset="0"/>
                  <a:cs typeface="Lato" panose="020F0502020204030203" pitchFamily="34" charset="0"/>
                </a:rPr>
                <a:t>bestandard</a:t>
              </a:r>
              <a:r>
                <a:rPr lang="en-US" sz="800" dirty="0">
                  <a:solidFill>
                    <a:schemeClr val="bg1"/>
                  </a:solidFill>
                  <a:latin typeface="Roboto Slab" pitchFamily="2" charset="0"/>
                  <a:ea typeface="Roboto Slab" pitchFamily="2" charset="0"/>
                  <a:cs typeface="Lato" panose="020F0502020204030203" pitchFamily="34" charset="0"/>
                </a:rPr>
                <a:t> ever since the 1500s, when an unknown printer took.</a:t>
              </a:r>
            </a:p>
          </p:txBody>
        </p:sp>
        <p:cxnSp>
          <p:nvCxnSpPr>
            <p:cNvPr id="8" name="Straight Connector 7">
              <a:extLst>
                <a:ext uri="{FF2B5EF4-FFF2-40B4-BE49-F238E27FC236}">
                  <a16:creationId xmlns:a16="http://schemas.microsoft.com/office/drawing/2014/main" id="{14998D94-7F98-45C1-96EF-446EC4A0C334}"/>
                </a:ext>
              </a:extLst>
            </p:cNvPr>
            <p:cNvCxnSpPr/>
            <p:nvPr/>
          </p:nvCxnSpPr>
          <p:spPr>
            <a:xfrm>
              <a:off x="1384072" y="3490726"/>
              <a:ext cx="43338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55154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42A213E-EFB2-43E2-AC52-30374965B88D}"/>
              </a:ext>
            </a:extLst>
          </p:cNvPr>
          <p:cNvPicPr>
            <a:picLocks noGrp="1" noChangeAspect="1"/>
          </p:cNvPicPr>
          <p:nvPr>
            <p:ph type="pic" sz="quarter" idx="14"/>
          </p:nvPr>
        </p:nvPicPr>
        <p:blipFill>
          <a:blip r:embed="rId2"/>
          <a:srcRect l="22434" r="22434"/>
          <a:stretch>
            <a:fillRect/>
          </a:stretch>
        </p:blipFill>
        <p:spPr/>
      </p:pic>
      <p:grpSp>
        <p:nvGrpSpPr>
          <p:cNvPr id="5" name="Group 4">
            <a:extLst>
              <a:ext uri="{FF2B5EF4-FFF2-40B4-BE49-F238E27FC236}">
                <a16:creationId xmlns:a16="http://schemas.microsoft.com/office/drawing/2014/main" id="{062EC124-7172-4BBF-A33D-F908E75FB4CB}"/>
              </a:ext>
            </a:extLst>
          </p:cNvPr>
          <p:cNvGrpSpPr/>
          <p:nvPr/>
        </p:nvGrpSpPr>
        <p:grpSpPr>
          <a:xfrm>
            <a:off x="5694842" y="2256676"/>
            <a:ext cx="5640307" cy="2344646"/>
            <a:chOff x="5694842" y="2434634"/>
            <a:chExt cx="5640307" cy="2344646"/>
          </a:xfrm>
        </p:grpSpPr>
        <p:grpSp>
          <p:nvGrpSpPr>
            <p:cNvPr id="9" name="Group 8">
              <a:extLst>
                <a:ext uri="{FF2B5EF4-FFF2-40B4-BE49-F238E27FC236}">
                  <a16:creationId xmlns:a16="http://schemas.microsoft.com/office/drawing/2014/main" id="{4F36946D-8753-493C-BEC0-90FE19520FBD}"/>
                </a:ext>
              </a:extLst>
            </p:cNvPr>
            <p:cNvGrpSpPr/>
            <p:nvPr/>
          </p:nvGrpSpPr>
          <p:grpSpPr>
            <a:xfrm>
              <a:off x="8768641" y="2434634"/>
              <a:ext cx="2566508" cy="2344646"/>
              <a:chOff x="4813038" y="3429000"/>
              <a:chExt cx="2566508" cy="2344646"/>
            </a:xfrm>
          </p:grpSpPr>
          <p:sp>
            <p:nvSpPr>
              <p:cNvPr id="21" name="TextBox 20">
                <a:extLst>
                  <a:ext uri="{FF2B5EF4-FFF2-40B4-BE49-F238E27FC236}">
                    <a16:creationId xmlns:a16="http://schemas.microsoft.com/office/drawing/2014/main" id="{80E889F1-FC52-4116-8556-6E099F39B3AD}"/>
                  </a:ext>
                </a:extLst>
              </p:cNvPr>
              <p:cNvSpPr txBox="1"/>
              <p:nvPr/>
            </p:nvSpPr>
            <p:spPr>
              <a:xfrm>
                <a:off x="4813039" y="3429000"/>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TITLE TEXT HERE</a:t>
                </a:r>
              </a:p>
            </p:txBody>
          </p:sp>
          <p:sp>
            <p:nvSpPr>
              <p:cNvPr id="22" name="TextBox 21">
                <a:extLst>
                  <a:ext uri="{FF2B5EF4-FFF2-40B4-BE49-F238E27FC236}">
                    <a16:creationId xmlns:a16="http://schemas.microsoft.com/office/drawing/2014/main" id="{BF6C66D6-6D69-42E7-8ED5-9B17704E8530}"/>
                  </a:ext>
                </a:extLst>
              </p:cNvPr>
              <p:cNvSpPr txBox="1"/>
              <p:nvPr/>
            </p:nvSpPr>
            <p:spPr>
              <a:xfrm>
                <a:off x="4813038" y="3808025"/>
                <a:ext cx="2566508"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19" name="Rectangle: Rounded Corners 18">
                <a:extLst>
                  <a:ext uri="{FF2B5EF4-FFF2-40B4-BE49-F238E27FC236}">
                    <a16:creationId xmlns:a16="http://schemas.microsoft.com/office/drawing/2014/main" id="{CCEB154F-2CDB-4BFD-9261-A6FE21790A8F}"/>
                  </a:ext>
                </a:extLst>
              </p:cNvPr>
              <p:cNvSpPr/>
              <p:nvPr/>
            </p:nvSpPr>
            <p:spPr>
              <a:xfrm>
                <a:off x="4901938" y="5335496"/>
                <a:ext cx="1571693" cy="43815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CF6F845D-A45C-4C7C-BBE3-802F50CD3E77}"/>
                  </a:ext>
                </a:extLst>
              </p:cNvPr>
              <p:cNvSpPr txBox="1"/>
              <p:nvPr/>
            </p:nvSpPr>
            <p:spPr>
              <a:xfrm>
                <a:off x="5289740" y="5431460"/>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Lato" panose="020F0502020204030203" pitchFamily="34" charset="0"/>
                  </a:rPr>
                  <a:t>MORE</a:t>
                </a:r>
              </a:p>
            </p:txBody>
          </p:sp>
        </p:grpSp>
        <p:grpSp>
          <p:nvGrpSpPr>
            <p:cNvPr id="8" name="Group 7">
              <a:extLst>
                <a:ext uri="{FF2B5EF4-FFF2-40B4-BE49-F238E27FC236}">
                  <a16:creationId xmlns:a16="http://schemas.microsoft.com/office/drawing/2014/main" id="{CC4BFD75-B974-404C-9BF4-01D4D6F29103}"/>
                </a:ext>
              </a:extLst>
            </p:cNvPr>
            <p:cNvGrpSpPr/>
            <p:nvPr/>
          </p:nvGrpSpPr>
          <p:grpSpPr>
            <a:xfrm>
              <a:off x="5694842" y="2434634"/>
              <a:ext cx="2566508" cy="2344646"/>
              <a:chOff x="1258515" y="3429000"/>
              <a:chExt cx="2566508" cy="2344646"/>
            </a:xfrm>
          </p:grpSpPr>
          <p:sp>
            <p:nvSpPr>
              <p:cNvPr id="41" name="TextBox 40">
                <a:extLst>
                  <a:ext uri="{FF2B5EF4-FFF2-40B4-BE49-F238E27FC236}">
                    <a16:creationId xmlns:a16="http://schemas.microsoft.com/office/drawing/2014/main" id="{4E84E531-492A-423D-8817-DAFAA5ECD659}"/>
                  </a:ext>
                </a:extLst>
              </p:cNvPr>
              <p:cNvSpPr txBox="1"/>
              <p:nvPr/>
            </p:nvSpPr>
            <p:spPr>
              <a:xfrm>
                <a:off x="1258516" y="3429000"/>
                <a:ext cx="2383155" cy="246221"/>
              </a:xfrm>
              <a:prstGeom prst="rect">
                <a:avLst/>
              </a:prstGeom>
              <a:noFill/>
            </p:spPr>
            <p:txBody>
              <a:bodyPr wrap="square" rtlCol="0">
                <a:spAutoFit/>
              </a:bodyPr>
              <a:lstStyle/>
              <a:p>
                <a:r>
                  <a:rPr lang="en-US" sz="1000" b="1" spc="300" dirty="0">
                    <a:latin typeface="Roboto Slab" pitchFamily="2" charset="0"/>
                    <a:ea typeface="Roboto Slab" pitchFamily="2" charset="0"/>
                    <a:cs typeface="Lato" panose="020F0502020204030203" pitchFamily="34" charset="0"/>
                  </a:rPr>
                  <a:t>TITLE TEXT HERE</a:t>
                </a:r>
              </a:p>
            </p:txBody>
          </p:sp>
          <p:sp>
            <p:nvSpPr>
              <p:cNvPr id="42" name="TextBox 41">
                <a:extLst>
                  <a:ext uri="{FF2B5EF4-FFF2-40B4-BE49-F238E27FC236}">
                    <a16:creationId xmlns:a16="http://schemas.microsoft.com/office/drawing/2014/main" id="{0FF3DF50-0CCE-46B2-A748-22861BE8F7AE}"/>
                  </a:ext>
                </a:extLst>
              </p:cNvPr>
              <p:cNvSpPr txBox="1"/>
              <p:nvPr/>
            </p:nvSpPr>
            <p:spPr>
              <a:xfrm>
                <a:off x="1258515" y="3808025"/>
                <a:ext cx="2566508" cy="1106265"/>
              </a:xfrm>
              <a:prstGeom prst="rect">
                <a:avLst/>
              </a:prstGeom>
              <a:noFill/>
            </p:spPr>
            <p:txBody>
              <a:bodyPr wrap="square" rtlCol="0">
                <a:spAutoFit/>
              </a:bodyPr>
              <a:lstStyle/>
              <a:p>
                <a:pPr>
                  <a:lnSpc>
                    <a:spcPct val="150000"/>
                  </a:lnSpc>
                </a:pPr>
                <a:r>
                  <a:rPr lang="en-US" sz="900" dirty="0">
                    <a:latin typeface="Roboto Slab" pitchFamily="2" charset="0"/>
                    <a:ea typeface="Roboto Slab" pitchFamily="2" charset="0"/>
                    <a:cs typeface="Lato" panose="020F0502020204030203" pitchFamily="34" charset="0"/>
                  </a:rPr>
                  <a:t>Have them for one. Living grass to for can't gathered waters had winged. wherein seas our creeping. Very. Make from for seas place and won't appear him, were divided void that good &amp; they're.</a:t>
                </a:r>
              </a:p>
            </p:txBody>
          </p:sp>
          <p:sp>
            <p:nvSpPr>
              <p:cNvPr id="39" name="Rectangle: Rounded Corners 38">
                <a:extLst>
                  <a:ext uri="{FF2B5EF4-FFF2-40B4-BE49-F238E27FC236}">
                    <a16:creationId xmlns:a16="http://schemas.microsoft.com/office/drawing/2014/main" id="{0459578D-1F4F-42B5-B3C1-D0529D1D73C6}"/>
                  </a:ext>
                </a:extLst>
              </p:cNvPr>
              <p:cNvSpPr/>
              <p:nvPr/>
            </p:nvSpPr>
            <p:spPr>
              <a:xfrm>
                <a:off x="1347415" y="5335496"/>
                <a:ext cx="1571693" cy="4381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D769036F-EFF0-4FD7-9B74-A33EAEDC41C8}"/>
                  </a:ext>
                </a:extLst>
              </p:cNvPr>
              <p:cNvSpPr txBox="1"/>
              <p:nvPr/>
            </p:nvSpPr>
            <p:spPr>
              <a:xfrm>
                <a:off x="1735217" y="5431460"/>
                <a:ext cx="796087" cy="246221"/>
              </a:xfrm>
              <a:prstGeom prst="rect">
                <a:avLst/>
              </a:prstGeom>
              <a:noFill/>
            </p:spPr>
            <p:txBody>
              <a:bodyPr wrap="square" rtlCol="0">
                <a:spAutoFit/>
              </a:bodyPr>
              <a:lstStyle/>
              <a:p>
                <a:pPr algn="ctr"/>
                <a:r>
                  <a:rPr lang="en-US" sz="1000" b="1" spc="300" dirty="0">
                    <a:solidFill>
                      <a:schemeClr val="bg1"/>
                    </a:solidFill>
                    <a:latin typeface="Roboto Slab" pitchFamily="2" charset="0"/>
                    <a:ea typeface="Roboto Slab" pitchFamily="2" charset="0"/>
                    <a:cs typeface="Lato" panose="020F0502020204030203" pitchFamily="34" charset="0"/>
                  </a:rPr>
                  <a:t>MORE</a:t>
                </a:r>
              </a:p>
            </p:txBody>
          </p:sp>
        </p:grpSp>
      </p:grpSp>
    </p:spTree>
    <p:extLst>
      <p:ext uri="{BB962C8B-B14F-4D97-AF65-F5344CB8AC3E}">
        <p14:creationId xmlns:p14="http://schemas.microsoft.com/office/powerpoint/2010/main" val="3954820905"/>
      </p:ext>
    </p:extLst>
  </p:cSld>
  <p:clrMapOvr>
    <a:masterClrMapping/>
  </p:clrMapOvr>
</p:sld>
</file>

<file path=ppt/theme/theme1.xml><?xml version="1.0" encoding="utf-8"?>
<a:theme xmlns:a="http://schemas.openxmlformats.org/drawingml/2006/main" name="1_Office Theme">
  <a:themeElements>
    <a:clrScheme name="Custom 59">
      <a:dk1>
        <a:srgbClr val="000000"/>
      </a:dk1>
      <a:lt1>
        <a:srgbClr val="FFFFFF"/>
      </a:lt1>
      <a:dk2>
        <a:srgbClr val="7D8287"/>
      </a:dk2>
      <a:lt2>
        <a:srgbClr val="EBEEF0"/>
      </a:lt2>
      <a:accent1>
        <a:srgbClr val="20C4F4"/>
      </a:accent1>
      <a:accent2>
        <a:srgbClr val="4AC2C5"/>
      </a:accent2>
      <a:accent3>
        <a:srgbClr val="0690B3"/>
      </a:accent3>
      <a:accent4>
        <a:srgbClr val="005689"/>
      </a:accent4>
      <a:accent5>
        <a:srgbClr val="FFAF00"/>
      </a:accent5>
      <a:accent6>
        <a:srgbClr val="FF0000"/>
      </a:accent6>
      <a:hlink>
        <a:srgbClr val="C00000"/>
      </a:hlink>
      <a:folHlink>
        <a:srgbClr val="7030A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34999</TotalTime>
  <Words>994</Words>
  <Application>Microsoft Office PowerPoint</Application>
  <PresentationFormat>Widescreen</PresentationFormat>
  <Paragraphs>109</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Bodoni 72 Book</vt:lpstr>
      <vt:lpstr>Calibri</vt:lpstr>
      <vt:lpstr>FontAwesome</vt:lpstr>
      <vt:lpstr>Lato</vt:lpstr>
      <vt:lpstr>Open Sans</vt:lpstr>
      <vt:lpstr>Roboto Slab</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ismail - [2010]</cp:lastModifiedBy>
  <cp:revision>6463</cp:revision>
  <dcterms:created xsi:type="dcterms:W3CDTF">2017-12-06T10:15:39Z</dcterms:created>
  <dcterms:modified xsi:type="dcterms:W3CDTF">2019-11-27T07:13:59Z</dcterms:modified>
</cp:coreProperties>
</file>